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5143500" cx="9144000"/>
  <p:notesSz cx="6858000" cy="9144000"/>
  <p:embeddedFontLst>
    <p:embeddedFont>
      <p:font typeface="Playfair Display"/>
      <p:regular r:id="rId13"/>
      <p:bold r:id="rId14"/>
      <p:italic r:id="rId15"/>
      <p:boldItalic r:id="rId16"/>
    </p:embeddedFont>
    <p:embeddedFont>
      <p:font typeface="Lato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bold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font" Target="fonts/PlayfairDisplay-regular.fntdata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PlayfairDisplay-italic.fntdata"/><Relationship Id="rId14" Type="http://schemas.openxmlformats.org/officeDocument/2006/relationships/font" Target="fonts/PlayfairDisplay-bold.fntdata"/><Relationship Id="rId17" Type="http://schemas.openxmlformats.org/officeDocument/2006/relationships/font" Target="fonts/Lato-regular.fntdata"/><Relationship Id="rId16" Type="http://schemas.openxmlformats.org/officeDocument/2006/relationships/font" Target="fonts/PlayfairDisplay-boldItalic.fntdata"/><Relationship Id="rId5" Type="http://schemas.openxmlformats.org/officeDocument/2006/relationships/slide" Target="slides/slide1.xml"/><Relationship Id="rId19" Type="http://schemas.openxmlformats.org/officeDocument/2006/relationships/font" Target="fonts/Lato-italic.fntdata"/><Relationship Id="rId6" Type="http://schemas.openxmlformats.org/officeDocument/2006/relationships/slide" Target="slides/slide2.xml"/><Relationship Id="rId18" Type="http://schemas.openxmlformats.org/officeDocument/2006/relationships/font" Target="fonts/Lato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Shape 5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Shape 6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Shape 1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2749050" y="748800"/>
            <a:ext cx="3645900" cy="3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2992950" y="992700"/>
            <a:ext cx="3158100" cy="31581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" name="Shape 12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3096362" y="3266930"/>
            <a:ext cx="2951400" cy="701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Playfair Display"/>
              <a:buNone/>
              <a:defRPr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bg>
      <p:bgPr>
        <a:solidFill>
          <a:schemeClr val="dk1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" name="Shape 20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1" name="Shape 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6" name="Shape 2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3" name="Shape 33"/>
          <p:cNvSpPr txBox="1"/>
          <p:nvPr>
            <p:ph idx="1" type="body"/>
          </p:nvPr>
        </p:nvSpPr>
        <p:spPr>
          <a:xfrm>
            <a:off x="311700" y="1391377"/>
            <a:ext cx="2808000" cy="3179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bg>
      <p:bgPr>
        <a:solidFill>
          <a:schemeClr val="dk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0" name="Shape 40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1" name="Shape 41"/>
          <p:cNvSpPr txBox="1"/>
          <p:nvPr>
            <p:ph type="title"/>
          </p:nvPr>
        </p:nvSpPr>
        <p:spPr>
          <a:xfrm>
            <a:off x="265500" y="1107950"/>
            <a:ext cx="4045200" cy="16836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42" name="Shape 42"/>
          <p:cNvSpPr txBox="1"/>
          <p:nvPr>
            <p:ph idx="1" type="subTitle"/>
          </p:nvPr>
        </p:nvSpPr>
        <p:spPr>
          <a:xfrm>
            <a:off x="265500" y="2845200"/>
            <a:ext cx="4045200" cy="1345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43" name="Shape 43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0" name="Shape 50"/>
          <p:cNvSpPr txBox="1"/>
          <p:nvPr>
            <p:ph type="title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" type="body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52" name="Shape 5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Lato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0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0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0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0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0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0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0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/>
          <p:nvPr>
            <p:ph idx="4294967295"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LunchBox Prototype</a:t>
            </a:r>
          </a:p>
        </p:txBody>
      </p:sp>
      <p:sp>
        <p:nvSpPr>
          <p:cNvPr id="60" name="Shape 60"/>
          <p:cNvSpPr txBox="1"/>
          <p:nvPr>
            <p:ph idx="4294967295" type="subTitle"/>
          </p:nvPr>
        </p:nvSpPr>
        <p:spPr>
          <a:xfrm>
            <a:off x="3096362" y="3266930"/>
            <a:ext cx="2951400" cy="701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GB"/>
              <a:t>An Interactive User Journey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unchBox Home Screen.png" id="65" name="Shape 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64198" y="7537"/>
            <a:ext cx="6215603" cy="5128425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Shape 66"/>
          <p:cNvSpPr/>
          <p:nvPr/>
        </p:nvSpPr>
        <p:spPr>
          <a:xfrm>
            <a:off x="3484550" y="3500150"/>
            <a:ext cx="2112600" cy="35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7" name="Shape 67"/>
          <p:cNvSpPr/>
          <p:nvPr/>
        </p:nvSpPr>
        <p:spPr>
          <a:xfrm>
            <a:off x="3476750" y="3944475"/>
            <a:ext cx="810600" cy="3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8" name="Shape 68"/>
          <p:cNvSpPr/>
          <p:nvPr/>
        </p:nvSpPr>
        <p:spPr>
          <a:xfrm>
            <a:off x="4349825" y="3952275"/>
            <a:ext cx="748500" cy="29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9" name="Shape 69"/>
          <p:cNvSpPr/>
          <p:nvPr/>
        </p:nvSpPr>
        <p:spPr>
          <a:xfrm>
            <a:off x="5152750" y="3952275"/>
            <a:ext cx="491100" cy="3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unchBox Results Screen.png" id="74" name="Shape 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5039" y="0"/>
            <a:ext cx="62339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Shape 75"/>
          <p:cNvSpPr/>
          <p:nvPr/>
        </p:nvSpPr>
        <p:spPr>
          <a:xfrm>
            <a:off x="3507925" y="1839725"/>
            <a:ext cx="2136000" cy="1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6" name="Shape 76"/>
          <p:cNvSpPr/>
          <p:nvPr/>
        </p:nvSpPr>
        <p:spPr>
          <a:xfrm>
            <a:off x="3500125" y="2174925"/>
            <a:ext cx="4989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7" name="Shape 77"/>
          <p:cNvSpPr/>
          <p:nvPr/>
        </p:nvSpPr>
        <p:spPr>
          <a:xfrm>
            <a:off x="3500125" y="2767375"/>
            <a:ext cx="5067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8" name="Shape 78"/>
          <p:cNvSpPr/>
          <p:nvPr/>
        </p:nvSpPr>
        <p:spPr>
          <a:xfrm>
            <a:off x="3507925" y="3352025"/>
            <a:ext cx="4989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9" name="Shape 79"/>
          <p:cNvSpPr/>
          <p:nvPr/>
        </p:nvSpPr>
        <p:spPr>
          <a:xfrm>
            <a:off x="3468950" y="3936675"/>
            <a:ext cx="3663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0" name="Shape 80"/>
          <p:cNvSpPr/>
          <p:nvPr/>
        </p:nvSpPr>
        <p:spPr>
          <a:xfrm>
            <a:off x="3866525" y="3944475"/>
            <a:ext cx="6705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1" name="Shape 81"/>
          <p:cNvSpPr/>
          <p:nvPr/>
        </p:nvSpPr>
        <p:spPr>
          <a:xfrm>
            <a:off x="4575900" y="3952275"/>
            <a:ext cx="6081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2" name="Shape 82"/>
          <p:cNvSpPr/>
          <p:nvPr/>
        </p:nvSpPr>
        <p:spPr>
          <a:xfrm>
            <a:off x="5238500" y="3936675"/>
            <a:ext cx="4053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unchBox Filter Screen.png" id="87" name="Shape 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5039" y="0"/>
            <a:ext cx="62339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Shape 88"/>
          <p:cNvSpPr/>
          <p:nvPr/>
        </p:nvSpPr>
        <p:spPr>
          <a:xfrm>
            <a:off x="3484550" y="3539100"/>
            <a:ext cx="2151600" cy="31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9" name="Shape 89"/>
          <p:cNvSpPr/>
          <p:nvPr/>
        </p:nvSpPr>
        <p:spPr>
          <a:xfrm>
            <a:off x="3461150" y="3944475"/>
            <a:ext cx="350700" cy="31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0" name="Shape 90"/>
          <p:cNvSpPr/>
          <p:nvPr/>
        </p:nvSpPr>
        <p:spPr>
          <a:xfrm>
            <a:off x="3866525" y="3936675"/>
            <a:ext cx="6549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1" name="Shape 91"/>
          <p:cNvSpPr/>
          <p:nvPr/>
        </p:nvSpPr>
        <p:spPr>
          <a:xfrm>
            <a:off x="4575900" y="3944475"/>
            <a:ext cx="6237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2" name="Shape 92"/>
          <p:cNvSpPr/>
          <p:nvPr/>
        </p:nvSpPr>
        <p:spPr>
          <a:xfrm>
            <a:off x="5238500" y="3952275"/>
            <a:ext cx="397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unchBox Recipe Detail Screen.png" id="97" name="Shape 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5039" y="0"/>
            <a:ext cx="62339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Shape 98"/>
          <p:cNvSpPr/>
          <p:nvPr/>
        </p:nvSpPr>
        <p:spPr>
          <a:xfrm>
            <a:off x="3461150" y="3936675"/>
            <a:ext cx="3741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9" name="Shape 99"/>
          <p:cNvSpPr/>
          <p:nvPr/>
        </p:nvSpPr>
        <p:spPr>
          <a:xfrm>
            <a:off x="3866525" y="3936675"/>
            <a:ext cx="6549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0" name="Shape 100"/>
          <p:cNvSpPr/>
          <p:nvPr/>
        </p:nvSpPr>
        <p:spPr>
          <a:xfrm>
            <a:off x="4560300" y="3928875"/>
            <a:ext cx="6315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1" name="Shape 101"/>
          <p:cNvSpPr/>
          <p:nvPr/>
        </p:nvSpPr>
        <p:spPr>
          <a:xfrm>
            <a:off x="5238500" y="3928875"/>
            <a:ext cx="4287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unchBox Favourites Screen.png" id="106" name="Shape 1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5039" y="0"/>
            <a:ext cx="62339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Shape 107"/>
          <p:cNvSpPr/>
          <p:nvPr/>
        </p:nvSpPr>
        <p:spPr>
          <a:xfrm>
            <a:off x="3500125" y="1886475"/>
            <a:ext cx="491100" cy="53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8" name="Shape 108"/>
          <p:cNvSpPr/>
          <p:nvPr/>
        </p:nvSpPr>
        <p:spPr>
          <a:xfrm>
            <a:off x="3507925" y="2510125"/>
            <a:ext cx="498900" cy="50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9" name="Shape 109"/>
          <p:cNvSpPr/>
          <p:nvPr/>
        </p:nvSpPr>
        <p:spPr>
          <a:xfrm>
            <a:off x="3500125" y="3102575"/>
            <a:ext cx="491100" cy="50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0" name="Shape 110"/>
          <p:cNvSpPr/>
          <p:nvPr/>
        </p:nvSpPr>
        <p:spPr>
          <a:xfrm>
            <a:off x="3468950" y="3936675"/>
            <a:ext cx="3741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1" name="Shape 111"/>
          <p:cNvSpPr/>
          <p:nvPr/>
        </p:nvSpPr>
        <p:spPr>
          <a:xfrm>
            <a:off x="3874300" y="3936675"/>
            <a:ext cx="6549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2" name="Shape 112"/>
          <p:cNvSpPr/>
          <p:nvPr/>
        </p:nvSpPr>
        <p:spPr>
          <a:xfrm>
            <a:off x="4568100" y="3928875"/>
            <a:ext cx="6315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3" name="Shape 113"/>
          <p:cNvSpPr/>
          <p:nvPr/>
        </p:nvSpPr>
        <p:spPr>
          <a:xfrm>
            <a:off x="5246300" y="3936675"/>
            <a:ext cx="4053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unchBox Shopping List Screen.png" id="118" name="Shape 1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5039" y="0"/>
            <a:ext cx="62339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Shape 119"/>
          <p:cNvSpPr/>
          <p:nvPr/>
        </p:nvSpPr>
        <p:spPr>
          <a:xfrm>
            <a:off x="3461150" y="3944475"/>
            <a:ext cx="3819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0" name="Shape 120"/>
          <p:cNvSpPr/>
          <p:nvPr/>
        </p:nvSpPr>
        <p:spPr>
          <a:xfrm>
            <a:off x="3866525" y="3936675"/>
            <a:ext cx="6783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1" name="Shape 121"/>
          <p:cNvSpPr/>
          <p:nvPr/>
        </p:nvSpPr>
        <p:spPr>
          <a:xfrm>
            <a:off x="4575900" y="3944475"/>
            <a:ext cx="615900" cy="32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2" name="Shape 122"/>
          <p:cNvSpPr/>
          <p:nvPr/>
        </p:nvSpPr>
        <p:spPr>
          <a:xfrm>
            <a:off x="5230700" y="3944475"/>
            <a:ext cx="4287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unchBox Settings Screen.png" id="127" name="Shape 1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5039" y="0"/>
            <a:ext cx="62339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Shape 128"/>
          <p:cNvSpPr/>
          <p:nvPr/>
        </p:nvSpPr>
        <p:spPr>
          <a:xfrm>
            <a:off x="3461150" y="3928875"/>
            <a:ext cx="3819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9" name="Shape 129"/>
          <p:cNvSpPr/>
          <p:nvPr/>
        </p:nvSpPr>
        <p:spPr>
          <a:xfrm>
            <a:off x="3874300" y="3936675"/>
            <a:ext cx="6627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0" name="Shape 130"/>
          <p:cNvSpPr/>
          <p:nvPr/>
        </p:nvSpPr>
        <p:spPr>
          <a:xfrm>
            <a:off x="4560300" y="3944475"/>
            <a:ext cx="6315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1" name="Shape 131"/>
          <p:cNvSpPr/>
          <p:nvPr/>
        </p:nvSpPr>
        <p:spPr>
          <a:xfrm>
            <a:off x="5222925" y="3936675"/>
            <a:ext cx="436500" cy="3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oral">
  <a:themeElements>
    <a:clrScheme name="Coral">
      <a:dk1>
        <a:srgbClr val="F55E61"/>
      </a:dk1>
      <a:lt1>
        <a:srgbClr val="FFFFFF"/>
      </a:lt1>
      <a:dk2>
        <a:srgbClr val="5E696C"/>
      </a:dk2>
      <a:lt2>
        <a:srgbClr val="BFC7CA"/>
      </a:lt2>
      <a:accent1>
        <a:srgbClr val="1E2D31"/>
      </a:accent1>
      <a:accent2>
        <a:srgbClr val="273C42"/>
      </a:accent2>
      <a:accent3>
        <a:srgbClr val="83D061"/>
      </a:accent3>
      <a:accent4>
        <a:srgbClr val="F6CD4C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