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4" Type="http://schemas.openxmlformats.org/officeDocument/2006/relationships/slide" Target="slides/slide10.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rIns="91425" tIns="91425"/>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0" name="Shape 50"/>
        <p:cNvGrpSpPr/>
        <p:nvPr/>
      </p:nvGrpSpPr>
      <p:grpSpPr>
        <a:xfrm>
          <a:off x="0" y="0"/>
          <a:ext cx="0" cy="0"/>
          <a:chOff x="0" y="0"/>
          <a:chExt cx="0" cy="0"/>
        </a:xfrm>
      </p:grpSpPr>
      <p:sp>
        <p:nvSpPr>
          <p:cNvPr id="51" name="Shape 51"/>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p:spPr>
      </p:sp>
      <p:sp>
        <p:nvSpPr>
          <p:cNvPr id="52" name="Shape 5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6" name="Shape 56"/>
        <p:cNvGrpSpPr/>
        <p:nvPr/>
      </p:nvGrpSpPr>
      <p:grpSpPr>
        <a:xfrm>
          <a:off x="0" y="0"/>
          <a:ext cx="0" cy="0"/>
          <a:chOff x="0" y="0"/>
          <a:chExt cx="0" cy="0"/>
        </a:xfrm>
      </p:grpSpPr>
      <p:sp>
        <p:nvSpPr>
          <p:cNvPr id="57" name="Shape 5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58" name="Shape 5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2" name="Shape 62"/>
        <p:cNvGrpSpPr/>
        <p:nvPr/>
      </p:nvGrpSpPr>
      <p:grpSpPr>
        <a:xfrm>
          <a:off x="0" y="0"/>
          <a:ext cx="0" cy="0"/>
          <a:chOff x="0" y="0"/>
          <a:chExt cx="0" cy="0"/>
        </a:xfrm>
      </p:grpSpPr>
      <p:sp>
        <p:nvSpPr>
          <p:cNvPr id="63" name="Shape 6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4" name="Shape 64"/>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9" name="Shape 69"/>
        <p:cNvGrpSpPr/>
        <p:nvPr/>
      </p:nvGrpSpPr>
      <p:grpSpPr>
        <a:xfrm>
          <a:off x="0" y="0"/>
          <a:ext cx="0" cy="0"/>
          <a:chOff x="0" y="0"/>
          <a:chExt cx="0" cy="0"/>
        </a:xfrm>
      </p:grpSpPr>
      <p:sp>
        <p:nvSpPr>
          <p:cNvPr id="70" name="Shape 70"/>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71" name="Shape 71"/>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76" name="Shape 76"/>
        <p:cNvGrpSpPr/>
        <p:nvPr/>
      </p:nvGrpSpPr>
      <p:grpSpPr>
        <a:xfrm>
          <a:off x="0" y="0"/>
          <a:ext cx="0" cy="0"/>
          <a:chOff x="0" y="0"/>
          <a:chExt cx="0" cy="0"/>
        </a:xfrm>
      </p:grpSpPr>
      <p:sp>
        <p:nvSpPr>
          <p:cNvPr id="77" name="Shape 7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78" name="Shape 78"/>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3" name="Shape 83"/>
        <p:cNvGrpSpPr/>
        <p:nvPr/>
      </p:nvGrpSpPr>
      <p:grpSpPr>
        <a:xfrm>
          <a:off x="0" y="0"/>
          <a:ext cx="0" cy="0"/>
          <a:chOff x="0" y="0"/>
          <a:chExt cx="0" cy="0"/>
        </a:xfrm>
      </p:grpSpPr>
      <p:sp>
        <p:nvSpPr>
          <p:cNvPr id="84" name="Shape 8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5" name="Shape 8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0" name="Shape 90"/>
        <p:cNvGrpSpPr/>
        <p:nvPr/>
      </p:nvGrpSpPr>
      <p:grpSpPr>
        <a:xfrm>
          <a:off x="0" y="0"/>
          <a:ext cx="0" cy="0"/>
          <a:chOff x="0" y="0"/>
          <a:chExt cx="0" cy="0"/>
        </a:xfrm>
      </p:grpSpPr>
      <p:sp>
        <p:nvSpPr>
          <p:cNvPr id="91" name="Shape 9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2" name="Shape 9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7" name="Shape 97"/>
        <p:cNvGrpSpPr/>
        <p:nvPr/>
      </p:nvGrpSpPr>
      <p:grpSpPr>
        <a:xfrm>
          <a:off x="0" y="0"/>
          <a:ext cx="0" cy="0"/>
          <a:chOff x="0" y="0"/>
          <a:chExt cx="0" cy="0"/>
        </a:xfrm>
      </p:grpSpPr>
      <p:sp>
        <p:nvSpPr>
          <p:cNvPr id="98" name="Shape 9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9" name="Shape 99"/>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3" name="Shape 103"/>
        <p:cNvGrpSpPr/>
        <p:nvPr/>
      </p:nvGrpSpPr>
      <p:grpSpPr>
        <a:xfrm>
          <a:off x="0" y="0"/>
          <a:ext cx="0" cy="0"/>
          <a:chOff x="0" y="0"/>
          <a:chExt cx="0" cy="0"/>
        </a:xfrm>
      </p:grpSpPr>
      <p:sp>
        <p:nvSpPr>
          <p:cNvPr id="104" name="Shape 10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05" name="Shape 105"/>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9" name="Shape 109"/>
        <p:cNvGrpSpPr/>
        <p:nvPr/>
      </p:nvGrpSpPr>
      <p:grpSpPr>
        <a:xfrm>
          <a:off x="0" y="0"/>
          <a:ext cx="0" cy="0"/>
          <a:chOff x="0" y="0"/>
          <a:chExt cx="0" cy="0"/>
        </a:xfrm>
      </p:grpSpPr>
      <p:sp>
        <p:nvSpPr>
          <p:cNvPr id="110" name="Shape 110"/>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1" name="Shape 111"/>
          <p:cNvSpPr txBox="1"/>
          <p:nvPr>
            <p:ph idx="1" type="body"/>
          </p:nvPr>
        </p:nvSpPr>
        <p:spPr>
          <a:xfrm>
            <a:off x="685800" y="4343400"/>
            <a:ext cx="5486400"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9" name="Shape 9"/>
        <p:cNvGrpSpPr/>
        <p:nvPr/>
      </p:nvGrpSpPr>
      <p:grpSpPr>
        <a:xfrm>
          <a:off x="0" y="0"/>
          <a:ext cx="0" cy="0"/>
          <a:chOff x="0" y="0"/>
          <a:chExt cx="0" cy="0"/>
        </a:xfrm>
      </p:grpSpPr>
      <p:sp>
        <p:nvSpPr>
          <p:cNvPr id="10" name="Shape 10"/>
          <p:cNvSpPr txBox="1"/>
          <p:nvPr>
            <p:ph type="ctrTitle"/>
          </p:nvPr>
        </p:nvSpPr>
        <p:spPr>
          <a:xfrm>
            <a:off x="311708" y="744575"/>
            <a:ext cx="8520600" cy="2052600"/>
          </a:xfrm>
          <a:prstGeom prst="rect">
            <a:avLst/>
          </a:prstGeom>
        </p:spPr>
        <p:txBody>
          <a:bodyPr anchorCtr="0" anchor="b" bIns="91425" lIns="91425" rIns="91425" tIns="91425"/>
          <a:lstStyle>
            <a:lvl1pPr lvl="0" algn="ctr">
              <a:spcBef>
                <a:spcPts val="0"/>
              </a:spcBef>
              <a:buSzPct val="100000"/>
              <a:defRPr sz="5200"/>
            </a:lvl1pPr>
            <a:lvl2pPr lvl="1" algn="ctr">
              <a:spcBef>
                <a:spcPts val="0"/>
              </a:spcBef>
              <a:buSzPct val="100000"/>
              <a:defRPr sz="5200"/>
            </a:lvl2pPr>
            <a:lvl3pPr lvl="2" algn="ctr">
              <a:spcBef>
                <a:spcPts val="0"/>
              </a:spcBef>
              <a:buSzPct val="100000"/>
              <a:defRPr sz="5200"/>
            </a:lvl3pPr>
            <a:lvl4pPr lvl="3" algn="ctr">
              <a:spcBef>
                <a:spcPts val="0"/>
              </a:spcBef>
              <a:buSzPct val="100000"/>
              <a:defRPr sz="5200"/>
            </a:lvl4pPr>
            <a:lvl5pPr lvl="4" algn="ctr">
              <a:spcBef>
                <a:spcPts val="0"/>
              </a:spcBef>
              <a:buSzPct val="100000"/>
              <a:defRPr sz="5200"/>
            </a:lvl5pPr>
            <a:lvl6pPr lvl="5" algn="ctr">
              <a:spcBef>
                <a:spcPts val="0"/>
              </a:spcBef>
              <a:buSzPct val="100000"/>
              <a:defRPr sz="5200"/>
            </a:lvl6pPr>
            <a:lvl7pPr lvl="6" algn="ctr">
              <a:spcBef>
                <a:spcPts val="0"/>
              </a:spcBef>
              <a:buSzPct val="100000"/>
              <a:defRPr sz="5200"/>
            </a:lvl7pPr>
            <a:lvl8pPr lvl="7" algn="ctr">
              <a:spcBef>
                <a:spcPts val="0"/>
              </a:spcBef>
              <a:buSzPct val="100000"/>
              <a:defRPr sz="5200"/>
            </a:lvl8pPr>
            <a:lvl9pPr lvl="8" algn="ctr">
              <a:spcBef>
                <a:spcPts val="0"/>
              </a:spcBef>
              <a:buSzPct val="100000"/>
              <a:defRPr sz="5200"/>
            </a:lvl9pPr>
          </a:lstStyle>
          <a:p/>
        </p:txBody>
      </p:sp>
      <p:sp>
        <p:nvSpPr>
          <p:cNvPr id="11" name="Shape 11"/>
          <p:cNvSpPr txBox="1"/>
          <p:nvPr>
            <p:ph idx="1" type="subTitle"/>
          </p:nvPr>
        </p:nvSpPr>
        <p:spPr>
          <a:xfrm>
            <a:off x="311700" y="2834125"/>
            <a:ext cx="8520600" cy="792600"/>
          </a:xfrm>
          <a:prstGeom prst="rect">
            <a:avLst/>
          </a:prstGeom>
        </p:spPr>
        <p:txBody>
          <a:bodyPr anchorCtr="0" anchor="t" bIns="91425" lIns="91425" rIns="91425" tIns="91425"/>
          <a:lstStyle>
            <a:lvl1pPr lvl="0" algn="ctr">
              <a:lnSpc>
                <a:spcPct val="100000"/>
              </a:lnSpc>
              <a:spcBef>
                <a:spcPts val="0"/>
              </a:spcBef>
              <a:spcAft>
                <a:spcPts val="0"/>
              </a:spcAft>
              <a:buSzPct val="100000"/>
              <a:buNone/>
              <a:defRPr sz="2800"/>
            </a:lvl1pPr>
            <a:lvl2pPr lvl="1" algn="ctr">
              <a:lnSpc>
                <a:spcPct val="100000"/>
              </a:lnSpc>
              <a:spcBef>
                <a:spcPts val="0"/>
              </a:spcBef>
              <a:spcAft>
                <a:spcPts val="0"/>
              </a:spcAft>
              <a:buSzPct val="100000"/>
              <a:buNone/>
              <a:defRPr sz="2800"/>
            </a:lvl2pPr>
            <a:lvl3pPr lvl="2" algn="ctr">
              <a:lnSpc>
                <a:spcPct val="100000"/>
              </a:lnSpc>
              <a:spcBef>
                <a:spcPts val="0"/>
              </a:spcBef>
              <a:spcAft>
                <a:spcPts val="0"/>
              </a:spcAft>
              <a:buSzPct val="100000"/>
              <a:buNone/>
              <a:defRPr sz="2800"/>
            </a:lvl3pPr>
            <a:lvl4pPr lvl="3" algn="ctr">
              <a:lnSpc>
                <a:spcPct val="100000"/>
              </a:lnSpc>
              <a:spcBef>
                <a:spcPts val="0"/>
              </a:spcBef>
              <a:spcAft>
                <a:spcPts val="0"/>
              </a:spcAft>
              <a:buSzPct val="100000"/>
              <a:buNone/>
              <a:defRPr sz="2800"/>
            </a:lvl4pPr>
            <a:lvl5pPr lvl="4" algn="ctr">
              <a:lnSpc>
                <a:spcPct val="100000"/>
              </a:lnSpc>
              <a:spcBef>
                <a:spcPts val="0"/>
              </a:spcBef>
              <a:spcAft>
                <a:spcPts val="0"/>
              </a:spcAft>
              <a:buSzPct val="100000"/>
              <a:buNone/>
              <a:defRPr sz="2800"/>
            </a:lvl5pPr>
            <a:lvl6pPr lvl="5" algn="ctr">
              <a:lnSpc>
                <a:spcPct val="100000"/>
              </a:lnSpc>
              <a:spcBef>
                <a:spcPts val="0"/>
              </a:spcBef>
              <a:spcAft>
                <a:spcPts val="0"/>
              </a:spcAft>
              <a:buSzPct val="100000"/>
              <a:buNone/>
              <a:defRPr sz="2800"/>
            </a:lvl6pPr>
            <a:lvl7pPr lvl="6" algn="ctr">
              <a:lnSpc>
                <a:spcPct val="100000"/>
              </a:lnSpc>
              <a:spcBef>
                <a:spcPts val="0"/>
              </a:spcBef>
              <a:spcAft>
                <a:spcPts val="0"/>
              </a:spcAft>
              <a:buSzPct val="100000"/>
              <a:buNone/>
              <a:defRPr sz="2800"/>
            </a:lvl7pPr>
            <a:lvl8pPr lvl="7" algn="ctr">
              <a:lnSpc>
                <a:spcPct val="100000"/>
              </a:lnSpc>
              <a:spcBef>
                <a:spcPts val="0"/>
              </a:spcBef>
              <a:spcAft>
                <a:spcPts val="0"/>
              </a:spcAft>
              <a:buSzPct val="100000"/>
              <a:buNone/>
              <a:defRPr sz="2800"/>
            </a:lvl8pPr>
            <a:lvl9pPr lvl="8" algn="ctr">
              <a:lnSpc>
                <a:spcPct val="100000"/>
              </a:lnSpc>
              <a:spcBef>
                <a:spcPts val="0"/>
              </a:spcBef>
              <a:spcAft>
                <a:spcPts val="0"/>
              </a:spcAft>
              <a:buSzPct val="100000"/>
              <a:buNone/>
              <a:defRPr sz="2800"/>
            </a:lvl9pPr>
          </a:lstStyle>
          <a:p/>
        </p:txBody>
      </p:sp>
      <p:sp>
        <p:nvSpPr>
          <p:cNvPr id="12" name="Shape 12"/>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Section header">
    <p:spTree>
      <p:nvGrpSpPr>
        <p:cNvPr id="13" name="Shape 13"/>
        <p:cNvGrpSpPr/>
        <p:nvPr/>
      </p:nvGrpSpPr>
      <p:grpSpPr>
        <a:xfrm>
          <a:off x="0" y="0"/>
          <a:ext cx="0" cy="0"/>
          <a:chOff x="0" y="0"/>
          <a:chExt cx="0" cy="0"/>
        </a:xfrm>
      </p:grpSpPr>
      <p:sp>
        <p:nvSpPr>
          <p:cNvPr id="14" name="Shape 14"/>
          <p:cNvSpPr txBox="1"/>
          <p:nvPr>
            <p:ph type="title"/>
          </p:nvPr>
        </p:nvSpPr>
        <p:spPr>
          <a:xfrm>
            <a:off x="311700" y="2150850"/>
            <a:ext cx="8520600" cy="841800"/>
          </a:xfrm>
          <a:prstGeom prst="rect">
            <a:avLst/>
          </a:prstGeom>
        </p:spPr>
        <p:txBody>
          <a:bodyPr anchorCtr="0" anchor="ctr" bIns="91425" lIns="91425" rIns="91425" tIns="91425"/>
          <a:lstStyle>
            <a:lvl1pPr lvl="0" algn="ctr">
              <a:spcBef>
                <a:spcPts val="0"/>
              </a:spcBef>
              <a:buSzPct val="100000"/>
              <a:defRPr sz="3600"/>
            </a:lvl1pPr>
            <a:lvl2pPr lvl="1" algn="ctr">
              <a:spcBef>
                <a:spcPts val="0"/>
              </a:spcBef>
              <a:buSzPct val="100000"/>
              <a:defRPr sz="3600"/>
            </a:lvl2pPr>
            <a:lvl3pPr lvl="2" algn="ctr">
              <a:spcBef>
                <a:spcPts val="0"/>
              </a:spcBef>
              <a:buSzPct val="100000"/>
              <a:defRPr sz="3600"/>
            </a:lvl3pPr>
            <a:lvl4pPr lvl="3" algn="ctr">
              <a:spcBef>
                <a:spcPts val="0"/>
              </a:spcBef>
              <a:buSzPct val="100000"/>
              <a:defRPr sz="3600"/>
            </a:lvl4pPr>
            <a:lvl5pPr lvl="4" algn="ctr">
              <a:spcBef>
                <a:spcPts val="0"/>
              </a:spcBef>
              <a:buSzPct val="100000"/>
              <a:defRPr sz="3600"/>
            </a:lvl5pPr>
            <a:lvl6pPr lvl="5" algn="ctr">
              <a:spcBef>
                <a:spcPts val="0"/>
              </a:spcBef>
              <a:buSzPct val="100000"/>
              <a:defRPr sz="3600"/>
            </a:lvl6pPr>
            <a:lvl7pPr lvl="6" algn="ctr">
              <a:spcBef>
                <a:spcPts val="0"/>
              </a:spcBef>
              <a:buSzPct val="100000"/>
              <a:defRPr sz="3600"/>
            </a:lvl7pPr>
            <a:lvl8pPr lvl="7" algn="ctr">
              <a:spcBef>
                <a:spcPts val="0"/>
              </a:spcBef>
              <a:buSzPct val="100000"/>
              <a:defRPr sz="3600"/>
            </a:lvl8pPr>
            <a:lvl9pPr lvl="8" algn="ctr">
              <a:spcBef>
                <a:spcPts val="0"/>
              </a:spcBef>
              <a:buSzPct val="100000"/>
              <a:defRPr sz="3600"/>
            </a:lvl9pPr>
          </a:lstStyle>
          <a:p/>
        </p:txBody>
      </p:sp>
      <p:sp>
        <p:nvSpPr>
          <p:cNvPr id="15" name="Shape 15"/>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16" name="Shape 16"/>
        <p:cNvGrpSpPr/>
        <p:nvPr/>
      </p:nvGrpSpPr>
      <p:grpSpPr>
        <a:xfrm>
          <a:off x="0" y="0"/>
          <a:ext cx="0" cy="0"/>
          <a:chOff x="0" y="0"/>
          <a:chExt cx="0" cy="0"/>
        </a:xfrm>
      </p:grpSpPr>
      <p:sp>
        <p:nvSpPr>
          <p:cNvPr id="17" name="Shape 17"/>
          <p:cNvSpPr txBox="1"/>
          <p:nvPr>
            <p:ph type="title"/>
          </p:nvPr>
        </p:nvSpPr>
        <p:spPr>
          <a:xfrm>
            <a:off x="311700" y="445025"/>
            <a:ext cx="8520600" cy="572700"/>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18" name="Shape 18"/>
          <p:cNvSpPr txBox="1"/>
          <p:nvPr>
            <p:ph idx="1" type="body"/>
          </p:nvPr>
        </p:nvSpPr>
        <p:spPr>
          <a:xfrm>
            <a:off x="311700" y="1152475"/>
            <a:ext cx="8520600" cy="3416400"/>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19" name="Shape 19"/>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20" name="Shape 20"/>
        <p:cNvGrpSpPr/>
        <p:nvPr/>
      </p:nvGrpSpPr>
      <p:grpSpPr>
        <a:xfrm>
          <a:off x="0" y="0"/>
          <a:ext cx="0" cy="0"/>
          <a:chOff x="0" y="0"/>
          <a:chExt cx="0" cy="0"/>
        </a:xfrm>
      </p:grpSpPr>
      <p:sp>
        <p:nvSpPr>
          <p:cNvPr id="21" name="Shape 21"/>
          <p:cNvSpPr txBox="1"/>
          <p:nvPr>
            <p:ph type="title"/>
          </p:nvPr>
        </p:nvSpPr>
        <p:spPr>
          <a:xfrm>
            <a:off x="311700" y="445025"/>
            <a:ext cx="8520600" cy="572700"/>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2" name="Shape 22"/>
          <p:cNvSpPr txBox="1"/>
          <p:nvPr>
            <p:ph idx="1" type="body"/>
          </p:nvPr>
        </p:nvSpPr>
        <p:spPr>
          <a:xfrm>
            <a:off x="311700" y="1152475"/>
            <a:ext cx="3999900" cy="3416400"/>
          </a:xfrm>
          <a:prstGeom prst="rect">
            <a:avLst/>
          </a:prstGeom>
        </p:spPr>
        <p:txBody>
          <a:bodyPr anchorCtr="0" anchor="t" bIns="91425" lIns="91425" rIns="91425" tIns="91425"/>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23" name="Shape 23"/>
          <p:cNvSpPr txBox="1"/>
          <p:nvPr>
            <p:ph idx="2" type="body"/>
          </p:nvPr>
        </p:nvSpPr>
        <p:spPr>
          <a:xfrm>
            <a:off x="4832400" y="1152475"/>
            <a:ext cx="3999900" cy="3416400"/>
          </a:xfrm>
          <a:prstGeom prst="rect">
            <a:avLst/>
          </a:prstGeom>
        </p:spPr>
        <p:txBody>
          <a:bodyPr anchorCtr="0" anchor="t" bIns="91425" lIns="91425" rIns="91425" tIns="91425"/>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24" name="Shape 24"/>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25" name="Shape 25"/>
        <p:cNvGrpSpPr/>
        <p:nvPr/>
      </p:nvGrpSpPr>
      <p:grpSpPr>
        <a:xfrm>
          <a:off x="0" y="0"/>
          <a:ext cx="0" cy="0"/>
          <a:chOff x="0" y="0"/>
          <a:chExt cx="0" cy="0"/>
        </a:xfrm>
      </p:grpSpPr>
      <p:sp>
        <p:nvSpPr>
          <p:cNvPr id="26" name="Shape 26"/>
          <p:cNvSpPr txBox="1"/>
          <p:nvPr>
            <p:ph type="title"/>
          </p:nvPr>
        </p:nvSpPr>
        <p:spPr>
          <a:xfrm>
            <a:off x="311700" y="445025"/>
            <a:ext cx="8520600" cy="572700"/>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7" name="Shape 27"/>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One column text">
    <p:spTree>
      <p:nvGrpSpPr>
        <p:cNvPr id="28" name="Shape 28"/>
        <p:cNvGrpSpPr/>
        <p:nvPr/>
      </p:nvGrpSpPr>
      <p:grpSpPr>
        <a:xfrm>
          <a:off x="0" y="0"/>
          <a:ext cx="0" cy="0"/>
          <a:chOff x="0" y="0"/>
          <a:chExt cx="0" cy="0"/>
        </a:xfrm>
      </p:grpSpPr>
      <p:sp>
        <p:nvSpPr>
          <p:cNvPr id="29" name="Shape 29"/>
          <p:cNvSpPr txBox="1"/>
          <p:nvPr>
            <p:ph type="title"/>
          </p:nvPr>
        </p:nvSpPr>
        <p:spPr>
          <a:xfrm>
            <a:off x="311700" y="555600"/>
            <a:ext cx="2808000" cy="755700"/>
          </a:xfrm>
          <a:prstGeom prst="rect">
            <a:avLst/>
          </a:prstGeom>
        </p:spPr>
        <p:txBody>
          <a:bodyPr anchorCtr="0" anchor="b" bIns="91425" lIns="91425" rIns="91425" tIns="91425"/>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p:txBody>
      </p:sp>
      <p:sp>
        <p:nvSpPr>
          <p:cNvPr id="30" name="Shape 30"/>
          <p:cNvSpPr txBox="1"/>
          <p:nvPr>
            <p:ph idx="1" type="body"/>
          </p:nvPr>
        </p:nvSpPr>
        <p:spPr>
          <a:xfrm>
            <a:off x="311700" y="1389600"/>
            <a:ext cx="2808000" cy="3179400"/>
          </a:xfrm>
          <a:prstGeom prst="rect">
            <a:avLst/>
          </a:prstGeom>
        </p:spPr>
        <p:txBody>
          <a:bodyPr anchorCtr="0" anchor="t" bIns="91425" lIns="91425" rIns="91425" tIns="91425"/>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31" name="Shape 31"/>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Main point">
    <p:spTree>
      <p:nvGrpSpPr>
        <p:cNvPr id="32" name="Shape 32"/>
        <p:cNvGrpSpPr/>
        <p:nvPr/>
      </p:nvGrpSpPr>
      <p:grpSpPr>
        <a:xfrm>
          <a:off x="0" y="0"/>
          <a:ext cx="0" cy="0"/>
          <a:chOff x="0" y="0"/>
          <a:chExt cx="0" cy="0"/>
        </a:xfrm>
      </p:grpSpPr>
      <p:sp>
        <p:nvSpPr>
          <p:cNvPr id="33" name="Shape 33"/>
          <p:cNvSpPr txBox="1"/>
          <p:nvPr>
            <p:ph type="title"/>
          </p:nvPr>
        </p:nvSpPr>
        <p:spPr>
          <a:xfrm>
            <a:off x="490250" y="450150"/>
            <a:ext cx="6367800" cy="4090800"/>
          </a:xfrm>
          <a:prstGeom prst="rect">
            <a:avLst/>
          </a:prstGeom>
        </p:spPr>
        <p:txBody>
          <a:bodyPr anchorCtr="0" anchor="ctr" bIns="91425" lIns="91425" rIns="91425" tIns="91425"/>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p:txBody>
      </p:sp>
      <p:sp>
        <p:nvSpPr>
          <p:cNvPr id="34" name="Shape 34"/>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Section title and description">
    <p:spTree>
      <p:nvGrpSpPr>
        <p:cNvPr id="35" name="Shape 35"/>
        <p:cNvGrpSpPr/>
        <p:nvPr/>
      </p:nvGrpSpPr>
      <p:grpSpPr>
        <a:xfrm>
          <a:off x="0" y="0"/>
          <a:ext cx="0" cy="0"/>
          <a:chOff x="0" y="0"/>
          <a:chExt cx="0" cy="0"/>
        </a:xfrm>
      </p:grpSpPr>
      <p:sp>
        <p:nvSpPr>
          <p:cNvPr id="36" name="Shape 36"/>
          <p:cNvSpPr/>
          <p:nvPr/>
        </p:nvSpPr>
        <p:spPr>
          <a:xfrm>
            <a:off x="4572000" y="-125"/>
            <a:ext cx="4572000" cy="5143500"/>
          </a:xfrm>
          <a:prstGeom prst="rect">
            <a:avLst/>
          </a:prstGeom>
          <a:solidFill>
            <a:schemeClr val="lt2"/>
          </a:solidFill>
          <a:ln>
            <a:noFill/>
          </a:ln>
        </p:spPr>
        <p:txBody>
          <a:bodyPr anchorCtr="0" anchor="ctr" bIns="91425" lIns="91425" rIns="91425" tIns="91425">
            <a:noAutofit/>
          </a:bodyPr>
          <a:lstStyle/>
          <a:p>
            <a:pPr lvl="0">
              <a:spcBef>
                <a:spcPts val="0"/>
              </a:spcBef>
              <a:buNone/>
            </a:pPr>
            <a:r>
              <a:t/>
            </a:r>
            <a:endParaRPr/>
          </a:p>
        </p:txBody>
      </p:sp>
      <p:sp>
        <p:nvSpPr>
          <p:cNvPr id="37" name="Shape 37"/>
          <p:cNvSpPr txBox="1"/>
          <p:nvPr>
            <p:ph type="title"/>
          </p:nvPr>
        </p:nvSpPr>
        <p:spPr>
          <a:xfrm>
            <a:off x="265500" y="1233175"/>
            <a:ext cx="4045200" cy="1482300"/>
          </a:xfrm>
          <a:prstGeom prst="rect">
            <a:avLst/>
          </a:prstGeom>
        </p:spPr>
        <p:txBody>
          <a:bodyPr anchorCtr="0" anchor="b" bIns="91425" lIns="91425" rIns="91425" tIns="91425"/>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p:txBody>
      </p:sp>
      <p:sp>
        <p:nvSpPr>
          <p:cNvPr id="38" name="Shape 38"/>
          <p:cNvSpPr txBox="1"/>
          <p:nvPr>
            <p:ph idx="1" type="subTitle"/>
          </p:nvPr>
        </p:nvSpPr>
        <p:spPr>
          <a:xfrm>
            <a:off x="265500" y="2803075"/>
            <a:ext cx="4045200" cy="1235100"/>
          </a:xfrm>
          <a:prstGeom prst="rect">
            <a:avLst/>
          </a:prstGeom>
        </p:spPr>
        <p:txBody>
          <a:bodyPr anchorCtr="0" anchor="t" bIns="91425" lIns="91425" rIns="91425" tIns="91425"/>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p:txBody>
      </p:sp>
      <p:sp>
        <p:nvSpPr>
          <p:cNvPr id="39" name="Shape 39"/>
          <p:cNvSpPr txBox="1"/>
          <p:nvPr>
            <p:ph idx="2" type="body"/>
          </p:nvPr>
        </p:nvSpPr>
        <p:spPr>
          <a:xfrm>
            <a:off x="4939500" y="724075"/>
            <a:ext cx="3837000" cy="3695100"/>
          </a:xfrm>
          <a:prstGeom prst="rect">
            <a:avLst/>
          </a:prstGeom>
        </p:spPr>
        <p:txBody>
          <a:bodyPr anchorCtr="0" anchor="ctr"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40" name="Shape 40"/>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41" name="Shape 41"/>
        <p:cNvGrpSpPr/>
        <p:nvPr/>
      </p:nvGrpSpPr>
      <p:grpSpPr>
        <a:xfrm>
          <a:off x="0" y="0"/>
          <a:ext cx="0" cy="0"/>
          <a:chOff x="0" y="0"/>
          <a:chExt cx="0" cy="0"/>
        </a:xfrm>
      </p:grpSpPr>
      <p:sp>
        <p:nvSpPr>
          <p:cNvPr id="42" name="Shape 42"/>
          <p:cNvSpPr txBox="1"/>
          <p:nvPr>
            <p:ph idx="1" type="body"/>
          </p:nvPr>
        </p:nvSpPr>
        <p:spPr>
          <a:xfrm>
            <a:off x="311700" y="4230575"/>
            <a:ext cx="5998800" cy="605100"/>
          </a:xfrm>
          <a:prstGeom prst="rect">
            <a:avLst/>
          </a:prstGeom>
        </p:spPr>
        <p:txBody>
          <a:bodyPr anchorCtr="0" anchor="ctr" bIns="91425" lIns="91425" rIns="91425" tIns="91425"/>
          <a:lstStyle>
            <a:lvl1pPr lvl="0">
              <a:lnSpc>
                <a:spcPct val="100000"/>
              </a:lnSpc>
              <a:spcBef>
                <a:spcPts val="0"/>
              </a:spcBef>
              <a:spcAft>
                <a:spcPts val="0"/>
              </a:spcAft>
              <a:buNone/>
              <a:defRPr/>
            </a:lvl1pPr>
          </a:lstStyle>
          <a:p/>
        </p:txBody>
      </p:sp>
      <p:sp>
        <p:nvSpPr>
          <p:cNvPr id="43" name="Shape 43"/>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Big number">
    <p:spTree>
      <p:nvGrpSpPr>
        <p:cNvPr id="44" name="Shape 44"/>
        <p:cNvGrpSpPr/>
        <p:nvPr/>
      </p:nvGrpSpPr>
      <p:grpSpPr>
        <a:xfrm>
          <a:off x="0" y="0"/>
          <a:ext cx="0" cy="0"/>
          <a:chOff x="0" y="0"/>
          <a:chExt cx="0" cy="0"/>
        </a:xfrm>
      </p:grpSpPr>
      <p:sp>
        <p:nvSpPr>
          <p:cNvPr id="45" name="Shape 45"/>
          <p:cNvSpPr txBox="1"/>
          <p:nvPr>
            <p:ph type="title"/>
          </p:nvPr>
        </p:nvSpPr>
        <p:spPr>
          <a:xfrm>
            <a:off x="311700" y="1106125"/>
            <a:ext cx="8520600" cy="1963500"/>
          </a:xfrm>
          <a:prstGeom prst="rect">
            <a:avLst/>
          </a:prstGeom>
        </p:spPr>
        <p:txBody>
          <a:bodyPr anchorCtr="0" anchor="b" bIns="91425" lIns="91425" rIns="91425" tIns="91425"/>
          <a:lstStyle>
            <a:lvl1pPr lvl="0" algn="ctr">
              <a:spcBef>
                <a:spcPts val="0"/>
              </a:spcBef>
              <a:buSzPct val="100000"/>
              <a:defRPr sz="12000"/>
            </a:lvl1pPr>
            <a:lvl2pPr lvl="1" algn="ctr">
              <a:spcBef>
                <a:spcPts val="0"/>
              </a:spcBef>
              <a:buSzPct val="100000"/>
              <a:defRPr sz="12000"/>
            </a:lvl2pPr>
            <a:lvl3pPr lvl="2" algn="ctr">
              <a:spcBef>
                <a:spcPts val="0"/>
              </a:spcBef>
              <a:buSzPct val="100000"/>
              <a:defRPr sz="12000"/>
            </a:lvl3pPr>
            <a:lvl4pPr lvl="3" algn="ctr">
              <a:spcBef>
                <a:spcPts val="0"/>
              </a:spcBef>
              <a:buSzPct val="100000"/>
              <a:defRPr sz="12000"/>
            </a:lvl4pPr>
            <a:lvl5pPr lvl="4" algn="ctr">
              <a:spcBef>
                <a:spcPts val="0"/>
              </a:spcBef>
              <a:buSzPct val="100000"/>
              <a:defRPr sz="12000"/>
            </a:lvl5pPr>
            <a:lvl6pPr lvl="5" algn="ctr">
              <a:spcBef>
                <a:spcPts val="0"/>
              </a:spcBef>
              <a:buSzPct val="100000"/>
              <a:defRPr sz="12000"/>
            </a:lvl6pPr>
            <a:lvl7pPr lvl="6" algn="ctr">
              <a:spcBef>
                <a:spcPts val="0"/>
              </a:spcBef>
              <a:buSzPct val="100000"/>
              <a:defRPr sz="12000"/>
            </a:lvl7pPr>
            <a:lvl8pPr lvl="7" algn="ctr">
              <a:spcBef>
                <a:spcPts val="0"/>
              </a:spcBef>
              <a:buSzPct val="100000"/>
              <a:defRPr sz="12000"/>
            </a:lvl8pPr>
            <a:lvl9pPr lvl="8" algn="ctr">
              <a:spcBef>
                <a:spcPts val="0"/>
              </a:spcBef>
              <a:buSzPct val="100000"/>
              <a:defRPr sz="12000"/>
            </a:lvl9pPr>
          </a:lstStyle>
          <a:p/>
        </p:txBody>
      </p:sp>
      <p:sp>
        <p:nvSpPr>
          <p:cNvPr id="46" name="Shape 46"/>
          <p:cNvSpPr txBox="1"/>
          <p:nvPr>
            <p:ph idx="1" type="body"/>
          </p:nvPr>
        </p:nvSpPr>
        <p:spPr>
          <a:xfrm>
            <a:off x="311700" y="3152225"/>
            <a:ext cx="8520600" cy="1300800"/>
          </a:xfrm>
          <a:prstGeom prst="rect">
            <a:avLst/>
          </a:prstGeom>
        </p:spPr>
        <p:txBody>
          <a:bodyPr anchorCtr="0" anchor="t" bIns="91425" lIns="91425" rIns="91425" tIns="91425"/>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p:txBody>
      </p:sp>
      <p:sp>
        <p:nvSpPr>
          <p:cNvPr id="47" name="Shape 47"/>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48" name="Shape 48"/>
        <p:cNvGrpSpPr/>
        <p:nvPr/>
      </p:nvGrpSpPr>
      <p:grpSpPr>
        <a:xfrm>
          <a:off x="0" y="0"/>
          <a:ext cx="0" cy="0"/>
          <a:chOff x="0" y="0"/>
          <a:chExt cx="0" cy="0"/>
        </a:xfrm>
      </p:grpSpPr>
      <p:sp>
        <p:nvSpPr>
          <p:cNvPr id="49" name="Shape 49"/>
          <p:cNvSpPr txBox="1"/>
          <p:nvPr>
            <p:ph idx="12" type="sldNum"/>
          </p:nvPr>
        </p:nvSpPr>
        <p:spPr>
          <a:xfrm>
            <a:off x="8472457" y="4663216"/>
            <a:ext cx="548700"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GB"/>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11700" y="445025"/>
            <a:ext cx="8520600" cy="572700"/>
          </a:xfrm>
          <a:prstGeom prst="rect">
            <a:avLst/>
          </a:prstGeom>
          <a:noFill/>
          <a:ln>
            <a:noFill/>
          </a:ln>
        </p:spPr>
        <p:txBody>
          <a:bodyPr anchorCtr="0" anchor="t" bIns="91425" lIns="91425" rIns="91425" tIns="91425"/>
          <a:lstStyle>
            <a:lvl1pPr lvl="0">
              <a:spcBef>
                <a:spcPts val="0"/>
              </a:spcBef>
              <a:buClr>
                <a:schemeClr val="dk1"/>
              </a:buClr>
              <a:buSzPct val="100000"/>
              <a:buNone/>
              <a:defRPr sz="2800">
                <a:solidFill>
                  <a:schemeClr val="dk1"/>
                </a:solidFil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p:txBody>
      </p:sp>
      <p:sp>
        <p:nvSpPr>
          <p:cNvPr id="7" name="Shape 7"/>
          <p:cNvSpPr txBox="1"/>
          <p:nvPr>
            <p:ph idx="1" type="body"/>
          </p:nvPr>
        </p:nvSpPr>
        <p:spPr>
          <a:xfrm>
            <a:off x="311700" y="1152475"/>
            <a:ext cx="8520600" cy="3416400"/>
          </a:xfrm>
          <a:prstGeom prst="rect">
            <a:avLst/>
          </a:prstGeom>
          <a:noFill/>
          <a:ln>
            <a:noFill/>
          </a:ln>
        </p:spPr>
        <p:txBody>
          <a:bodyPr anchorCtr="0" anchor="t" bIns="91425" lIns="91425" rIns="91425" tIns="91425"/>
          <a:lstStyle>
            <a:lvl1pPr lvl="0">
              <a:lnSpc>
                <a:spcPct val="115000"/>
              </a:lnSpc>
              <a:spcBef>
                <a:spcPts val="0"/>
              </a:spcBef>
              <a:spcAft>
                <a:spcPts val="1600"/>
              </a:spcAft>
              <a:buClr>
                <a:schemeClr val="dk2"/>
              </a:buClr>
              <a:buSzPct val="100000"/>
              <a:defRPr sz="1800">
                <a:solidFill>
                  <a:schemeClr val="dk2"/>
                </a:solidFill>
              </a:defRPr>
            </a:lvl1pPr>
            <a:lvl2pPr lvl="1">
              <a:lnSpc>
                <a:spcPct val="115000"/>
              </a:lnSpc>
              <a:spcBef>
                <a:spcPts val="0"/>
              </a:spcBef>
              <a:spcAft>
                <a:spcPts val="1600"/>
              </a:spcAft>
              <a:buClr>
                <a:schemeClr val="dk2"/>
              </a:buClr>
              <a:defRPr>
                <a:solidFill>
                  <a:schemeClr val="dk2"/>
                </a:solidFill>
              </a:defRPr>
            </a:lvl2pPr>
            <a:lvl3pPr lvl="2">
              <a:lnSpc>
                <a:spcPct val="115000"/>
              </a:lnSpc>
              <a:spcBef>
                <a:spcPts val="0"/>
              </a:spcBef>
              <a:spcAft>
                <a:spcPts val="1600"/>
              </a:spcAft>
              <a:buClr>
                <a:schemeClr val="dk2"/>
              </a:buClr>
              <a:defRPr>
                <a:solidFill>
                  <a:schemeClr val="dk2"/>
                </a:solidFill>
              </a:defRPr>
            </a:lvl3pPr>
            <a:lvl4pPr lvl="3">
              <a:lnSpc>
                <a:spcPct val="115000"/>
              </a:lnSpc>
              <a:spcBef>
                <a:spcPts val="0"/>
              </a:spcBef>
              <a:spcAft>
                <a:spcPts val="1600"/>
              </a:spcAft>
              <a:buClr>
                <a:schemeClr val="dk2"/>
              </a:buClr>
              <a:defRPr>
                <a:solidFill>
                  <a:schemeClr val="dk2"/>
                </a:solidFill>
              </a:defRPr>
            </a:lvl4pPr>
            <a:lvl5pPr lvl="4">
              <a:lnSpc>
                <a:spcPct val="115000"/>
              </a:lnSpc>
              <a:spcBef>
                <a:spcPts val="0"/>
              </a:spcBef>
              <a:spcAft>
                <a:spcPts val="1600"/>
              </a:spcAft>
              <a:buClr>
                <a:schemeClr val="dk2"/>
              </a:buClr>
              <a:defRPr>
                <a:solidFill>
                  <a:schemeClr val="dk2"/>
                </a:solidFill>
              </a:defRPr>
            </a:lvl5pPr>
            <a:lvl6pPr lvl="5">
              <a:lnSpc>
                <a:spcPct val="115000"/>
              </a:lnSpc>
              <a:spcBef>
                <a:spcPts val="0"/>
              </a:spcBef>
              <a:spcAft>
                <a:spcPts val="1600"/>
              </a:spcAft>
              <a:buClr>
                <a:schemeClr val="dk2"/>
              </a:buClr>
              <a:defRPr>
                <a:solidFill>
                  <a:schemeClr val="dk2"/>
                </a:solidFill>
              </a:defRPr>
            </a:lvl6pPr>
            <a:lvl7pPr lvl="6">
              <a:lnSpc>
                <a:spcPct val="115000"/>
              </a:lnSpc>
              <a:spcBef>
                <a:spcPts val="0"/>
              </a:spcBef>
              <a:spcAft>
                <a:spcPts val="1600"/>
              </a:spcAft>
              <a:buClr>
                <a:schemeClr val="dk2"/>
              </a:buClr>
              <a:defRPr>
                <a:solidFill>
                  <a:schemeClr val="dk2"/>
                </a:solidFill>
              </a:defRPr>
            </a:lvl7pPr>
            <a:lvl8pPr lvl="7">
              <a:lnSpc>
                <a:spcPct val="115000"/>
              </a:lnSpc>
              <a:spcBef>
                <a:spcPts val="0"/>
              </a:spcBef>
              <a:spcAft>
                <a:spcPts val="1600"/>
              </a:spcAft>
              <a:buClr>
                <a:schemeClr val="dk2"/>
              </a:buClr>
              <a:defRPr>
                <a:solidFill>
                  <a:schemeClr val="dk2"/>
                </a:solidFill>
              </a:defRPr>
            </a:lvl8pPr>
            <a:lvl9pPr lvl="8">
              <a:lnSpc>
                <a:spcPct val="115000"/>
              </a:lnSpc>
              <a:spcBef>
                <a:spcPts val="0"/>
              </a:spcBef>
              <a:spcAft>
                <a:spcPts val="1600"/>
              </a:spcAft>
              <a:buClr>
                <a:schemeClr val="dk2"/>
              </a:buClr>
              <a:defRPr>
                <a:solidFill>
                  <a:schemeClr val="dk2"/>
                </a:solidFill>
              </a:defRPr>
            </a:lvl9pPr>
          </a:lstStyle>
          <a:p/>
        </p:txBody>
      </p:sp>
      <p:sp>
        <p:nvSpPr>
          <p:cNvPr id="8" name="Shape 8"/>
          <p:cNvSpPr txBox="1"/>
          <p:nvPr>
            <p:ph idx="12" type="sldNum"/>
          </p:nvPr>
        </p:nvSpPr>
        <p:spPr>
          <a:xfrm>
            <a:off x="8472457" y="4663216"/>
            <a:ext cx="548700" cy="393600"/>
          </a:xfrm>
          <a:prstGeom prst="rect">
            <a:avLst/>
          </a:prstGeom>
          <a:noFill/>
          <a:ln>
            <a:noFill/>
          </a:ln>
        </p:spPr>
        <p:txBody>
          <a:bodyPr anchorCtr="0" anchor="ctr" bIns="91425" lIns="91425" rIns="91425" tIns="91425">
            <a:noAutofit/>
          </a:bodyPr>
          <a:lstStyle/>
          <a:p>
            <a:pPr lvl="0" algn="r">
              <a:spcBef>
                <a:spcPts val="0"/>
              </a:spcBef>
              <a:buNone/>
            </a:pPr>
            <a:fld id="{00000000-1234-1234-1234-123412341234}" type="slidenum">
              <a:rPr lang="en-GB" sz="1000">
                <a:solidFill>
                  <a:schemeClr val="dk2"/>
                </a:solidFill>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 Id="rId3" Type="http://schemas.openxmlformats.org/officeDocument/2006/relationships/image" Target="../media/image0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 Id="rId3" Type="http://schemas.openxmlformats.org/officeDocument/2006/relationships/image" Target="../media/image0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 Id="rId3" Type="http://schemas.openxmlformats.org/officeDocument/2006/relationships/image" Target="../media/image0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0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0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3" name="Shape 53"/>
        <p:cNvGrpSpPr/>
        <p:nvPr/>
      </p:nvGrpSpPr>
      <p:grpSpPr>
        <a:xfrm>
          <a:off x="0" y="0"/>
          <a:ext cx="0" cy="0"/>
          <a:chOff x="0" y="0"/>
          <a:chExt cx="0" cy="0"/>
        </a:xfrm>
      </p:grpSpPr>
      <p:sp>
        <p:nvSpPr>
          <p:cNvPr id="54" name="Shape 54"/>
          <p:cNvSpPr txBox="1"/>
          <p:nvPr>
            <p:ph type="ctrTitle"/>
          </p:nvPr>
        </p:nvSpPr>
        <p:spPr>
          <a:xfrm>
            <a:off x="311708" y="744575"/>
            <a:ext cx="8520600" cy="2052600"/>
          </a:xfrm>
          <a:prstGeom prst="rect">
            <a:avLst/>
          </a:prstGeom>
        </p:spPr>
        <p:txBody>
          <a:bodyPr anchorCtr="0" anchor="b" bIns="91425" lIns="91425" rIns="91425" tIns="91425">
            <a:noAutofit/>
          </a:bodyPr>
          <a:lstStyle/>
          <a:p>
            <a:pPr lvl="0">
              <a:spcBef>
                <a:spcPts val="0"/>
              </a:spcBef>
              <a:buNone/>
            </a:pPr>
            <a:r>
              <a:rPr lang="en-GB"/>
              <a:t>The Storyboard</a:t>
            </a:r>
          </a:p>
        </p:txBody>
      </p:sp>
      <p:sp>
        <p:nvSpPr>
          <p:cNvPr id="55" name="Shape 55"/>
          <p:cNvSpPr txBox="1"/>
          <p:nvPr>
            <p:ph idx="1" type="subTitle"/>
          </p:nvPr>
        </p:nvSpPr>
        <p:spPr>
          <a:xfrm>
            <a:off x="311700" y="2834125"/>
            <a:ext cx="8520600" cy="792600"/>
          </a:xfrm>
          <a:prstGeom prst="rect">
            <a:avLst/>
          </a:prstGeom>
        </p:spPr>
        <p:txBody>
          <a:bodyPr anchorCtr="0" anchor="t" bIns="91425" lIns="91425" rIns="91425" tIns="91425">
            <a:noAutofit/>
          </a:bodyPr>
          <a:lstStyle/>
          <a:p>
            <a:pPr lvl="0">
              <a:spcBef>
                <a:spcPts val="0"/>
              </a:spcBef>
              <a:buNone/>
            </a:pPr>
            <a:r>
              <a:rPr lang="en-GB"/>
              <a:t>Less a map, more a guide; a starting point, not a destination.</a:t>
            </a: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59" name="Shape 59"/>
        <p:cNvGrpSpPr/>
        <p:nvPr/>
      </p:nvGrpSpPr>
      <p:grpSpPr>
        <a:xfrm>
          <a:off x="0" y="0"/>
          <a:ext cx="0" cy="0"/>
          <a:chOff x="0" y="0"/>
          <a:chExt cx="0" cy="0"/>
        </a:xfrm>
      </p:grpSpPr>
      <p:sp>
        <p:nvSpPr>
          <p:cNvPr id="60" name="Shape 60"/>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rPr lang="en-GB">
                <a:latin typeface="Calibri"/>
                <a:ea typeface="Calibri"/>
                <a:cs typeface="Calibri"/>
                <a:sym typeface="Calibri"/>
              </a:rPr>
              <a:t>The Storyboard</a:t>
            </a:r>
          </a:p>
        </p:txBody>
      </p:sp>
      <p:sp>
        <p:nvSpPr>
          <p:cNvPr id="61" name="Shape 61"/>
          <p:cNvSpPr txBox="1"/>
          <p:nvPr>
            <p:ph idx="1" type="body"/>
          </p:nvPr>
        </p:nvSpPr>
        <p:spPr>
          <a:xfrm>
            <a:off x="311700" y="878725"/>
            <a:ext cx="8520600" cy="3550200"/>
          </a:xfrm>
          <a:prstGeom prst="rect">
            <a:avLst/>
          </a:prstGeom>
        </p:spPr>
        <p:txBody>
          <a:bodyPr anchorCtr="0" anchor="t" bIns="91425" lIns="91425" rIns="91425" tIns="91425">
            <a:noAutofit/>
          </a:bodyPr>
          <a:lstStyle/>
          <a:p>
            <a:pPr lvl="0">
              <a:spcBef>
                <a:spcPts val="0"/>
              </a:spcBef>
              <a:spcAft>
                <a:spcPts val="0"/>
              </a:spcAft>
              <a:buClr>
                <a:schemeClr val="dk1"/>
              </a:buClr>
              <a:buSzPct val="100000"/>
              <a:buFont typeface="Arial"/>
              <a:buNone/>
            </a:pPr>
            <a:r>
              <a:t/>
            </a:r>
            <a:endParaRPr sz="1100">
              <a:solidFill>
                <a:schemeClr val="dk1"/>
              </a:solidFill>
            </a:endParaRPr>
          </a:p>
          <a:p>
            <a:pPr lvl="0">
              <a:spcBef>
                <a:spcPts val="0"/>
              </a:spcBef>
              <a:spcAft>
                <a:spcPts val="0"/>
              </a:spcAft>
              <a:buClr>
                <a:schemeClr val="dk1"/>
              </a:buClr>
              <a:buSzPct val="100000"/>
              <a:buFont typeface="Arial"/>
              <a:buNone/>
            </a:pPr>
            <a:r>
              <a:t/>
            </a:r>
            <a:endParaRPr sz="1100">
              <a:solidFill>
                <a:schemeClr val="dk1"/>
              </a:solidFill>
            </a:endParaRPr>
          </a:p>
          <a:p>
            <a:pPr lvl="0" algn="ctr">
              <a:spcBef>
                <a:spcPts val="0"/>
              </a:spcBef>
              <a:spcAft>
                <a:spcPts val="0"/>
              </a:spcAft>
              <a:buClr>
                <a:schemeClr val="dk1"/>
              </a:buClr>
              <a:buSzPct val="78571"/>
              <a:buFont typeface="Arial"/>
              <a:buNone/>
            </a:pPr>
            <a:r>
              <a:rPr lang="en-GB" sz="1400">
                <a:solidFill>
                  <a:schemeClr val="dk1"/>
                </a:solidFill>
                <a:latin typeface="Calibri"/>
                <a:ea typeface="Calibri"/>
                <a:cs typeface="Calibri"/>
                <a:sym typeface="Calibri"/>
              </a:rPr>
              <a:t>The Storyboard was envisaged as a starting place, rather than a destination. A guide to go off road rather than a route map to follow.</a:t>
            </a:r>
          </a:p>
          <a:p>
            <a:pPr lvl="0" algn="ctr">
              <a:spcBef>
                <a:spcPts val="0"/>
              </a:spcBef>
              <a:spcAft>
                <a:spcPts val="0"/>
              </a:spcAft>
              <a:buClr>
                <a:schemeClr val="dk1"/>
              </a:buClr>
              <a:buSzPct val="78571"/>
              <a:buFont typeface="Arial"/>
              <a:buNone/>
            </a:pPr>
            <a:r>
              <a:t/>
            </a:r>
            <a:endParaRPr sz="1400">
              <a:solidFill>
                <a:schemeClr val="dk1"/>
              </a:solidFill>
              <a:latin typeface="Calibri"/>
              <a:ea typeface="Calibri"/>
              <a:cs typeface="Calibri"/>
              <a:sym typeface="Calibri"/>
            </a:endParaRPr>
          </a:p>
          <a:p>
            <a:pPr lvl="0" algn="ctr">
              <a:spcBef>
                <a:spcPts val="0"/>
              </a:spcBef>
              <a:spcAft>
                <a:spcPts val="0"/>
              </a:spcAft>
              <a:buClr>
                <a:schemeClr val="dk1"/>
              </a:buClr>
              <a:buSzPct val="78571"/>
              <a:buFont typeface="Arial"/>
              <a:buNone/>
            </a:pPr>
            <a:r>
              <a:rPr lang="en-GB" sz="1400">
                <a:solidFill>
                  <a:schemeClr val="dk1"/>
                </a:solidFill>
                <a:latin typeface="Calibri"/>
                <a:ea typeface="Calibri"/>
                <a:cs typeface="Calibri"/>
                <a:sym typeface="Calibri"/>
              </a:rPr>
              <a:t>We rendered it in hype low-fi. Pen and paper. Working on the basis that we’d be happier improvising, improving, altering and adapting a storyboard that already looked rough, rather than feeling tied down by a version that was high fidelity, and had a large amount of work put in.</a:t>
            </a:r>
          </a:p>
          <a:p>
            <a:pPr lvl="0" algn="ctr">
              <a:spcBef>
                <a:spcPts val="0"/>
              </a:spcBef>
              <a:spcAft>
                <a:spcPts val="0"/>
              </a:spcAft>
              <a:buClr>
                <a:schemeClr val="dk1"/>
              </a:buClr>
              <a:buSzPct val="78571"/>
              <a:buFont typeface="Arial"/>
              <a:buNone/>
            </a:pPr>
            <a:r>
              <a:t/>
            </a:r>
            <a:endParaRPr sz="1400">
              <a:solidFill>
                <a:schemeClr val="dk1"/>
              </a:solidFill>
              <a:latin typeface="Calibri"/>
              <a:ea typeface="Calibri"/>
              <a:cs typeface="Calibri"/>
              <a:sym typeface="Calibri"/>
            </a:endParaRPr>
          </a:p>
          <a:p>
            <a:pPr lvl="0" algn="ctr">
              <a:spcBef>
                <a:spcPts val="0"/>
              </a:spcBef>
              <a:spcAft>
                <a:spcPts val="0"/>
              </a:spcAft>
              <a:buClr>
                <a:schemeClr val="dk1"/>
              </a:buClr>
              <a:buSzPct val="78571"/>
              <a:buFont typeface="Arial"/>
              <a:buNone/>
            </a:pPr>
            <a:r>
              <a:rPr lang="en-GB" sz="1400">
                <a:solidFill>
                  <a:schemeClr val="dk1"/>
                </a:solidFill>
                <a:latin typeface="Calibri"/>
                <a:ea typeface="Calibri"/>
                <a:cs typeface="Calibri"/>
                <a:sym typeface="Calibri"/>
              </a:rPr>
              <a:t>The storyboard doesn’t reflect the final look, feel and structure of the prototype, though most of what’s in it formed the final product in some way.</a:t>
            </a:r>
          </a:p>
          <a:p>
            <a:pPr lvl="0" algn="ctr">
              <a:spcBef>
                <a:spcPts val="0"/>
              </a:spcBef>
              <a:spcAft>
                <a:spcPts val="0"/>
              </a:spcAft>
              <a:buClr>
                <a:schemeClr val="dk1"/>
              </a:buClr>
              <a:buSzPct val="78571"/>
              <a:buFont typeface="Arial"/>
              <a:buNone/>
            </a:pPr>
            <a:r>
              <a:t/>
            </a:r>
            <a:endParaRPr sz="1400">
              <a:solidFill>
                <a:schemeClr val="dk1"/>
              </a:solidFill>
              <a:latin typeface="Calibri"/>
              <a:ea typeface="Calibri"/>
              <a:cs typeface="Calibri"/>
              <a:sym typeface="Calibri"/>
            </a:endParaRPr>
          </a:p>
          <a:p>
            <a:pPr lvl="0" rtl="0" algn="ctr">
              <a:spcBef>
                <a:spcPts val="0"/>
              </a:spcBef>
              <a:spcAft>
                <a:spcPts val="0"/>
              </a:spcAft>
              <a:buNone/>
            </a:pPr>
            <a:r>
              <a:rPr lang="en-GB" sz="1400">
                <a:solidFill>
                  <a:schemeClr val="dk1"/>
                </a:solidFill>
                <a:latin typeface="Calibri"/>
                <a:ea typeface="Calibri"/>
                <a:cs typeface="Calibri"/>
                <a:sym typeface="Calibri"/>
              </a:rPr>
              <a:t>And I think that’s what we hoped to get from it. </a:t>
            </a:r>
          </a:p>
          <a:p>
            <a:pPr lvl="0" rtl="0" algn="ctr">
              <a:spcBef>
                <a:spcPts val="0"/>
              </a:spcBef>
              <a:spcAft>
                <a:spcPts val="0"/>
              </a:spcAft>
              <a:buNone/>
            </a:pPr>
            <a:r>
              <a:t/>
            </a:r>
            <a:endParaRPr sz="1400">
              <a:solidFill>
                <a:schemeClr val="dk1"/>
              </a:solidFill>
              <a:latin typeface="Calibri"/>
              <a:ea typeface="Calibri"/>
              <a:cs typeface="Calibri"/>
              <a:sym typeface="Calibri"/>
            </a:endParaRPr>
          </a:p>
          <a:p>
            <a:pPr lvl="0" rtl="0" algn="ctr">
              <a:spcBef>
                <a:spcPts val="0"/>
              </a:spcBef>
              <a:spcAft>
                <a:spcPts val="0"/>
              </a:spcAft>
              <a:buNone/>
            </a:pPr>
            <a:r>
              <a:rPr lang="en-GB" sz="1400">
                <a:solidFill>
                  <a:schemeClr val="dk1"/>
                </a:solidFill>
                <a:latin typeface="Calibri"/>
                <a:ea typeface="Calibri"/>
                <a:cs typeface="Calibri"/>
                <a:sym typeface="Calibri"/>
              </a:rPr>
              <a:t>It’s not final, polished, or detailed. It’s an attempt to capture an initial snapshot of what we felt might need to be in the app, where it needs to be, and how we get from one thing to another.</a:t>
            </a:r>
          </a:p>
          <a:p>
            <a:pPr lvl="0" algn="ctr">
              <a:spcBef>
                <a:spcPts val="0"/>
              </a:spcBef>
              <a:spcAft>
                <a:spcPts val="0"/>
              </a:spcAft>
              <a:buClr>
                <a:schemeClr val="dk1"/>
              </a:buClr>
              <a:buSzPct val="100000"/>
              <a:buFont typeface="Arial"/>
              <a:buNone/>
            </a:pPr>
            <a:r>
              <a:t/>
            </a:r>
            <a:endParaRPr sz="11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5" name="Shape 65"/>
        <p:cNvGrpSpPr/>
        <p:nvPr/>
      </p:nvGrpSpPr>
      <p:grpSpPr>
        <a:xfrm>
          <a:off x="0" y="0"/>
          <a:ext cx="0" cy="0"/>
          <a:chOff x="0" y="0"/>
          <a:chExt cx="0" cy="0"/>
        </a:xfrm>
      </p:grpSpPr>
      <p:sp>
        <p:nvSpPr>
          <p:cNvPr id="66" name="Shape 66"/>
          <p:cNvSpPr txBox="1"/>
          <p:nvPr>
            <p:ph type="title"/>
          </p:nvPr>
        </p:nvSpPr>
        <p:spPr>
          <a:xfrm>
            <a:off x="311700" y="555600"/>
            <a:ext cx="2808000" cy="755700"/>
          </a:xfrm>
          <a:prstGeom prst="rect">
            <a:avLst/>
          </a:prstGeom>
        </p:spPr>
        <p:txBody>
          <a:bodyPr anchorCtr="0" anchor="b" bIns="91425" lIns="91425" rIns="91425" tIns="91425">
            <a:noAutofit/>
          </a:bodyPr>
          <a:lstStyle/>
          <a:p>
            <a:pPr lvl="0">
              <a:spcBef>
                <a:spcPts val="0"/>
              </a:spcBef>
              <a:buNone/>
            </a:pPr>
            <a:r>
              <a:rPr lang="en-GB"/>
              <a:t>The process</a:t>
            </a:r>
          </a:p>
        </p:txBody>
      </p:sp>
      <p:sp>
        <p:nvSpPr>
          <p:cNvPr id="67" name="Shape 67"/>
          <p:cNvSpPr txBox="1"/>
          <p:nvPr>
            <p:ph idx="1" type="body"/>
          </p:nvPr>
        </p:nvSpPr>
        <p:spPr>
          <a:xfrm>
            <a:off x="311700" y="1389600"/>
            <a:ext cx="2808000" cy="3179400"/>
          </a:xfrm>
          <a:prstGeom prst="rect">
            <a:avLst/>
          </a:prstGeom>
        </p:spPr>
        <p:txBody>
          <a:bodyPr anchorCtr="0" anchor="t" bIns="91425" lIns="91425" rIns="91425" tIns="91425">
            <a:noAutofit/>
          </a:bodyPr>
          <a:lstStyle/>
          <a:p>
            <a:pPr lvl="0" rtl="0" algn="ctr">
              <a:spcBef>
                <a:spcPts val="0"/>
              </a:spcBef>
              <a:buNone/>
            </a:pPr>
            <a:r>
              <a:rPr lang="en-GB" sz="1400">
                <a:solidFill>
                  <a:srgbClr val="000000"/>
                </a:solidFill>
                <a:latin typeface="Calibri"/>
                <a:ea typeface="Calibri"/>
                <a:cs typeface="Calibri"/>
                <a:sym typeface="Calibri"/>
              </a:rPr>
              <a:t>The Initial sketches were simple, basic, and uncluttered.</a:t>
            </a:r>
          </a:p>
          <a:p>
            <a:pPr lvl="0" rtl="0" algn="ctr">
              <a:spcBef>
                <a:spcPts val="0"/>
              </a:spcBef>
              <a:buNone/>
            </a:pPr>
            <a:r>
              <a:rPr lang="en-GB" sz="1400">
                <a:solidFill>
                  <a:srgbClr val="000000"/>
                </a:solidFill>
                <a:latin typeface="Calibri"/>
                <a:ea typeface="Calibri"/>
                <a:cs typeface="Calibri"/>
                <a:sym typeface="Calibri"/>
              </a:rPr>
              <a:t>A Bic biro and a reporter’s pad.</a:t>
            </a:r>
          </a:p>
          <a:p>
            <a:pPr lvl="0" rtl="0" algn="ctr">
              <a:spcBef>
                <a:spcPts val="0"/>
              </a:spcBef>
              <a:buNone/>
            </a:pPr>
            <a:r>
              <a:rPr lang="en-GB" sz="1400">
                <a:solidFill>
                  <a:srgbClr val="000000"/>
                </a:solidFill>
                <a:latin typeface="Calibri"/>
                <a:ea typeface="Calibri"/>
                <a:cs typeface="Calibri"/>
                <a:sym typeface="Calibri"/>
              </a:rPr>
              <a:t>A simple idea.</a:t>
            </a:r>
          </a:p>
          <a:p>
            <a:pPr lvl="0" rtl="0" algn="ctr">
              <a:spcBef>
                <a:spcPts val="0"/>
              </a:spcBef>
              <a:buNone/>
            </a:pPr>
            <a:r>
              <a:rPr lang="en-GB" sz="1400">
                <a:solidFill>
                  <a:srgbClr val="000000"/>
                </a:solidFill>
                <a:latin typeface="Calibri"/>
                <a:ea typeface="Calibri"/>
                <a:cs typeface="Calibri"/>
                <a:sym typeface="Calibri"/>
              </a:rPr>
              <a:t>It’s an ethos, an idea, and an execution that carried through to the delivered prototype.</a:t>
            </a:r>
          </a:p>
          <a:p>
            <a:pPr lvl="0" rtl="0" algn="ctr">
              <a:spcBef>
                <a:spcPts val="0"/>
              </a:spcBef>
              <a:buNone/>
            </a:pPr>
            <a:r>
              <a:rPr lang="en-GB" sz="1400">
                <a:solidFill>
                  <a:srgbClr val="000000"/>
                </a:solidFill>
                <a:latin typeface="Calibri"/>
                <a:ea typeface="Calibri"/>
                <a:cs typeface="Calibri"/>
                <a:sym typeface="Calibri"/>
              </a:rPr>
              <a:t>Simplicity.</a:t>
            </a:r>
          </a:p>
          <a:p>
            <a:pPr lvl="0" algn="ctr">
              <a:spcBef>
                <a:spcPts val="0"/>
              </a:spcBef>
              <a:buNone/>
            </a:pPr>
            <a:r>
              <a:rPr lang="en-GB">
                <a:solidFill>
                  <a:srgbClr val="000000"/>
                </a:solidFill>
              </a:rPr>
              <a:t>  </a:t>
            </a:r>
          </a:p>
          <a:p>
            <a:pPr lvl="0">
              <a:spcBef>
                <a:spcPts val="0"/>
              </a:spcBef>
              <a:buNone/>
            </a:pPr>
            <a:r>
              <a:t/>
            </a:r>
            <a:endParaRPr/>
          </a:p>
          <a:p>
            <a:pPr lvl="0">
              <a:spcBef>
                <a:spcPts val="0"/>
              </a:spcBef>
              <a:buNone/>
            </a:pPr>
            <a:r>
              <a:t/>
            </a:r>
            <a:endParaRPr/>
          </a:p>
        </p:txBody>
      </p:sp>
      <p:pic>
        <p:nvPicPr>
          <p:cNvPr descr="LunchBoxWireframe3_Team23" id="68" name="Shape 68"/>
          <p:cNvPicPr preferRelativeResize="0"/>
          <p:nvPr/>
        </p:nvPicPr>
        <p:blipFill>
          <a:blip r:embed="rId3">
            <a:alphaModFix/>
          </a:blip>
          <a:stretch>
            <a:fillRect/>
          </a:stretch>
        </p:blipFill>
        <p:spPr>
          <a:xfrm>
            <a:off x="4592587" y="453137"/>
            <a:ext cx="2383424" cy="423722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2" name="Shape 72"/>
        <p:cNvGrpSpPr/>
        <p:nvPr/>
      </p:nvGrpSpPr>
      <p:grpSpPr>
        <a:xfrm>
          <a:off x="0" y="0"/>
          <a:ext cx="0" cy="0"/>
          <a:chOff x="0" y="0"/>
          <a:chExt cx="0" cy="0"/>
        </a:xfrm>
      </p:grpSpPr>
      <p:sp>
        <p:nvSpPr>
          <p:cNvPr id="73" name="Shape 73"/>
          <p:cNvSpPr txBox="1"/>
          <p:nvPr>
            <p:ph type="title"/>
          </p:nvPr>
        </p:nvSpPr>
        <p:spPr>
          <a:xfrm>
            <a:off x="311700" y="555600"/>
            <a:ext cx="2808000" cy="755700"/>
          </a:xfrm>
          <a:prstGeom prst="rect">
            <a:avLst/>
          </a:prstGeom>
        </p:spPr>
        <p:txBody>
          <a:bodyPr anchorCtr="0" anchor="b" bIns="91425" lIns="91425" rIns="91425" tIns="91425">
            <a:noAutofit/>
          </a:bodyPr>
          <a:lstStyle/>
          <a:p>
            <a:pPr lvl="0">
              <a:spcBef>
                <a:spcPts val="0"/>
              </a:spcBef>
              <a:buNone/>
            </a:pPr>
            <a:r>
              <a:rPr lang="en-GB"/>
              <a:t>StoryBoard Evolution</a:t>
            </a:r>
          </a:p>
        </p:txBody>
      </p:sp>
      <p:sp>
        <p:nvSpPr>
          <p:cNvPr id="74" name="Shape 74"/>
          <p:cNvSpPr txBox="1"/>
          <p:nvPr>
            <p:ph idx="1" type="body"/>
          </p:nvPr>
        </p:nvSpPr>
        <p:spPr>
          <a:xfrm>
            <a:off x="311700" y="1389600"/>
            <a:ext cx="2808000" cy="3179400"/>
          </a:xfrm>
          <a:prstGeom prst="rect">
            <a:avLst/>
          </a:prstGeom>
        </p:spPr>
        <p:txBody>
          <a:bodyPr anchorCtr="0" anchor="t" bIns="91425" lIns="91425" rIns="91425" tIns="91425">
            <a:noAutofit/>
          </a:bodyPr>
          <a:lstStyle/>
          <a:p>
            <a:pPr lvl="0" algn="ctr">
              <a:spcBef>
                <a:spcPts val="0"/>
              </a:spcBef>
              <a:buNone/>
            </a:pPr>
            <a:r>
              <a:rPr lang="en-GB" sz="1400">
                <a:solidFill>
                  <a:srgbClr val="000000"/>
                </a:solidFill>
                <a:latin typeface="Calibri"/>
                <a:ea typeface="Calibri"/>
                <a:cs typeface="Calibri"/>
                <a:sym typeface="Calibri"/>
              </a:rPr>
              <a:t>We added in more features. In line with the freeform, open-ended, and uninhibited philosophy we approached brainstorming with, the storyboards became more complex.</a:t>
            </a:r>
          </a:p>
          <a:p>
            <a:pPr lvl="0" algn="ctr">
              <a:spcBef>
                <a:spcPts val="0"/>
              </a:spcBef>
              <a:buNone/>
            </a:pPr>
            <a:r>
              <a:rPr lang="en-GB" sz="1400">
                <a:solidFill>
                  <a:srgbClr val="000000"/>
                </a:solidFill>
                <a:latin typeface="Calibri"/>
                <a:ea typeface="Calibri"/>
                <a:cs typeface="Calibri"/>
                <a:sym typeface="Calibri"/>
              </a:rPr>
              <a:t>Feature rich.</a:t>
            </a:r>
          </a:p>
          <a:p>
            <a:pPr lvl="0" rtl="0" algn="ctr">
              <a:spcBef>
                <a:spcPts val="0"/>
              </a:spcBef>
              <a:buNone/>
            </a:pPr>
            <a:r>
              <a:rPr lang="en-GB" sz="1400">
                <a:solidFill>
                  <a:srgbClr val="000000"/>
                </a:solidFill>
                <a:latin typeface="Calibri"/>
                <a:ea typeface="Calibri"/>
                <a:cs typeface="Calibri"/>
                <a:sym typeface="Calibri"/>
              </a:rPr>
              <a:t>Not cluttered. But. Well. It’s easier to cut what you have, rather than invent what you don’t.</a:t>
            </a:r>
          </a:p>
          <a:p>
            <a:pPr lvl="0" algn="ctr">
              <a:spcBef>
                <a:spcPts val="0"/>
              </a:spcBef>
              <a:buNone/>
            </a:pPr>
            <a:r>
              <a:rPr lang="en-GB" sz="1400">
                <a:solidFill>
                  <a:srgbClr val="000000"/>
                </a:solidFill>
                <a:latin typeface="Calibri"/>
                <a:ea typeface="Calibri"/>
                <a:cs typeface="Calibri"/>
                <a:sym typeface="Calibri"/>
              </a:rPr>
              <a:t>We used our storyboarding as a rapidly iterative process, evolving towards function and simplicity.</a:t>
            </a:r>
          </a:p>
          <a:p>
            <a:pPr lvl="0">
              <a:spcBef>
                <a:spcPts val="0"/>
              </a:spcBef>
              <a:buNone/>
            </a:pPr>
            <a:r>
              <a:t/>
            </a:r>
            <a:endParaRPr/>
          </a:p>
        </p:txBody>
      </p:sp>
      <p:pic>
        <p:nvPicPr>
          <p:cNvPr descr="LunchBoxWireframe2_Team23" id="75" name="Shape 75"/>
          <p:cNvPicPr preferRelativeResize="0"/>
          <p:nvPr/>
        </p:nvPicPr>
        <p:blipFill rotWithShape="1">
          <a:blip r:embed="rId3">
            <a:alphaModFix/>
          </a:blip>
          <a:srcRect b="0" l="22444" r="30532" t="0"/>
          <a:stretch/>
        </p:blipFill>
        <p:spPr>
          <a:xfrm>
            <a:off x="4513587" y="252362"/>
            <a:ext cx="3877872" cy="46387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9" name="Shape 79"/>
        <p:cNvGrpSpPr/>
        <p:nvPr/>
      </p:nvGrpSpPr>
      <p:grpSpPr>
        <a:xfrm>
          <a:off x="0" y="0"/>
          <a:ext cx="0" cy="0"/>
          <a:chOff x="0" y="0"/>
          <a:chExt cx="0" cy="0"/>
        </a:xfrm>
      </p:grpSpPr>
      <p:sp>
        <p:nvSpPr>
          <p:cNvPr id="80" name="Shape 80"/>
          <p:cNvSpPr txBox="1"/>
          <p:nvPr>
            <p:ph type="title"/>
          </p:nvPr>
        </p:nvSpPr>
        <p:spPr>
          <a:xfrm>
            <a:off x="311700" y="555600"/>
            <a:ext cx="2808000" cy="755700"/>
          </a:xfrm>
          <a:prstGeom prst="rect">
            <a:avLst/>
          </a:prstGeom>
        </p:spPr>
        <p:txBody>
          <a:bodyPr anchorCtr="0" anchor="b" bIns="91425" lIns="91425" rIns="91425" tIns="91425">
            <a:noAutofit/>
          </a:bodyPr>
          <a:lstStyle/>
          <a:p>
            <a:pPr lvl="0">
              <a:spcBef>
                <a:spcPts val="0"/>
              </a:spcBef>
              <a:buNone/>
            </a:pPr>
            <a:r>
              <a:rPr lang="en-GB"/>
              <a:t>Storyboard evolution</a:t>
            </a:r>
          </a:p>
        </p:txBody>
      </p:sp>
      <p:sp>
        <p:nvSpPr>
          <p:cNvPr id="81" name="Shape 81"/>
          <p:cNvSpPr txBox="1"/>
          <p:nvPr>
            <p:ph idx="1" type="body"/>
          </p:nvPr>
        </p:nvSpPr>
        <p:spPr>
          <a:xfrm>
            <a:off x="311700" y="1389600"/>
            <a:ext cx="2808000" cy="3179400"/>
          </a:xfrm>
          <a:prstGeom prst="rect">
            <a:avLst/>
          </a:prstGeom>
        </p:spPr>
        <p:txBody>
          <a:bodyPr anchorCtr="0" anchor="ctr" bIns="91425" lIns="91425" rIns="91425" tIns="91425">
            <a:noAutofit/>
          </a:bodyPr>
          <a:lstStyle/>
          <a:p>
            <a:pPr lvl="0" algn="ctr">
              <a:spcBef>
                <a:spcPts val="0"/>
              </a:spcBef>
              <a:buNone/>
            </a:pPr>
            <a:r>
              <a:rPr lang="en-GB" sz="1400">
                <a:solidFill>
                  <a:srgbClr val="000000"/>
                </a:solidFill>
                <a:latin typeface="Calibri"/>
                <a:ea typeface="Calibri"/>
                <a:cs typeface="Calibri"/>
                <a:sym typeface="Calibri"/>
              </a:rPr>
              <a:t>As the brainstorming stormed and the feature wish list grew, so did the complexity of the interface.</a:t>
            </a:r>
          </a:p>
          <a:p>
            <a:pPr lvl="0" rtl="0" algn="ctr">
              <a:spcBef>
                <a:spcPts val="0"/>
              </a:spcBef>
              <a:buNone/>
            </a:pPr>
            <a:r>
              <a:rPr lang="en-GB" sz="1400">
                <a:solidFill>
                  <a:srgbClr val="000000"/>
                </a:solidFill>
                <a:latin typeface="Calibri"/>
                <a:ea typeface="Calibri"/>
                <a:cs typeface="Calibri"/>
                <a:sym typeface="Calibri"/>
              </a:rPr>
              <a:t>The app wasn’t cluttered. But there was a tension beginning to manifest between features and minimalist interface.</a:t>
            </a:r>
          </a:p>
          <a:p>
            <a:pPr lvl="0" algn="ctr">
              <a:spcBef>
                <a:spcPts val="0"/>
              </a:spcBef>
              <a:buNone/>
            </a:pPr>
            <a:r>
              <a:rPr lang="en-GB" sz="1400">
                <a:solidFill>
                  <a:srgbClr val="000000"/>
                </a:solidFill>
                <a:latin typeface="Calibri"/>
                <a:ea typeface="Calibri"/>
                <a:cs typeface="Calibri"/>
                <a:sym typeface="Calibri"/>
              </a:rPr>
              <a:t>Something the team noticed, and that formed the heart of the team discussion</a:t>
            </a:r>
            <a:r>
              <a:rPr lang="en-GB">
                <a:solidFill>
                  <a:srgbClr val="000000"/>
                </a:solidFill>
              </a:rPr>
              <a:t>.</a:t>
            </a:r>
          </a:p>
        </p:txBody>
      </p:sp>
      <p:pic>
        <p:nvPicPr>
          <p:cNvPr descr="LunchBoxWireframe1_Team23" id="82" name="Shape 82"/>
          <p:cNvPicPr preferRelativeResize="0"/>
          <p:nvPr/>
        </p:nvPicPr>
        <p:blipFill rotWithShape="1">
          <a:blip r:embed="rId3">
            <a:alphaModFix/>
          </a:blip>
          <a:srcRect b="0" l="8051" r="13009" t="0"/>
          <a:stretch/>
        </p:blipFill>
        <p:spPr>
          <a:xfrm>
            <a:off x="3536487" y="731900"/>
            <a:ext cx="5163827" cy="36796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6" name="Shape 86"/>
        <p:cNvGrpSpPr/>
        <p:nvPr/>
      </p:nvGrpSpPr>
      <p:grpSpPr>
        <a:xfrm>
          <a:off x="0" y="0"/>
          <a:ext cx="0" cy="0"/>
          <a:chOff x="0" y="0"/>
          <a:chExt cx="0" cy="0"/>
        </a:xfrm>
      </p:grpSpPr>
      <p:sp>
        <p:nvSpPr>
          <p:cNvPr id="87" name="Shape 87"/>
          <p:cNvSpPr txBox="1"/>
          <p:nvPr>
            <p:ph type="title"/>
          </p:nvPr>
        </p:nvSpPr>
        <p:spPr>
          <a:xfrm>
            <a:off x="311700" y="555600"/>
            <a:ext cx="2808000" cy="755700"/>
          </a:xfrm>
          <a:prstGeom prst="rect">
            <a:avLst/>
          </a:prstGeom>
        </p:spPr>
        <p:txBody>
          <a:bodyPr anchorCtr="0" anchor="b" bIns="91425" lIns="91425" rIns="91425" tIns="91425">
            <a:noAutofit/>
          </a:bodyPr>
          <a:lstStyle/>
          <a:p>
            <a:pPr lvl="0">
              <a:spcBef>
                <a:spcPts val="0"/>
              </a:spcBef>
              <a:buNone/>
            </a:pPr>
            <a:r>
              <a:rPr lang="en-GB"/>
              <a:t>Almost There... </a:t>
            </a:r>
          </a:p>
        </p:txBody>
      </p:sp>
      <p:sp>
        <p:nvSpPr>
          <p:cNvPr id="88" name="Shape 88"/>
          <p:cNvSpPr txBox="1"/>
          <p:nvPr>
            <p:ph idx="1" type="body"/>
          </p:nvPr>
        </p:nvSpPr>
        <p:spPr>
          <a:xfrm>
            <a:off x="311700" y="1389600"/>
            <a:ext cx="2808000" cy="3179400"/>
          </a:xfrm>
          <a:prstGeom prst="rect">
            <a:avLst/>
          </a:prstGeom>
        </p:spPr>
        <p:txBody>
          <a:bodyPr anchorCtr="0" anchor="t" bIns="91425" lIns="91425" rIns="91425" tIns="91425">
            <a:noAutofit/>
          </a:bodyPr>
          <a:lstStyle/>
          <a:p>
            <a:pPr lvl="0" algn="ctr">
              <a:spcBef>
                <a:spcPts val="0"/>
              </a:spcBef>
              <a:buNone/>
            </a:pPr>
            <a:r>
              <a:rPr lang="en-GB" sz="1400">
                <a:solidFill>
                  <a:srgbClr val="000000"/>
                </a:solidFill>
                <a:latin typeface="Calibri"/>
                <a:ea typeface="Calibri"/>
                <a:cs typeface="Calibri"/>
                <a:sym typeface="Calibri"/>
              </a:rPr>
              <a:t>We began reconciling the need for simplicity with a desire for key and core functionality.</a:t>
            </a:r>
          </a:p>
          <a:p>
            <a:pPr lvl="0" algn="ctr">
              <a:spcBef>
                <a:spcPts val="0"/>
              </a:spcBef>
              <a:buNone/>
            </a:pPr>
            <a:r>
              <a:rPr lang="en-GB" sz="1400">
                <a:solidFill>
                  <a:srgbClr val="000000"/>
                </a:solidFill>
                <a:latin typeface="Calibri"/>
                <a:ea typeface="Calibri"/>
                <a:cs typeface="Calibri"/>
                <a:sym typeface="Calibri"/>
              </a:rPr>
              <a:t>Focusing on simplicity allowed us to refine, define, and select what we really considered core.</a:t>
            </a:r>
          </a:p>
          <a:p>
            <a:pPr lvl="0" algn="ctr">
              <a:spcBef>
                <a:spcPts val="0"/>
              </a:spcBef>
              <a:buNone/>
            </a:pPr>
            <a:r>
              <a:rPr lang="en-GB" sz="1400">
                <a:solidFill>
                  <a:srgbClr val="000000"/>
                </a:solidFill>
                <a:latin typeface="Calibri"/>
                <a:ea typeface="Calibri"/>
                <a:cs typeface="Calibri"/>
                <a:sym typeface="Calibri"/>
              </a:rPr>
              <a:t>Each rendering of the interface allowed us to focus more clearly on balancing the opposing needs of the seemingly non negotiable. Function and simplicity.</a:t>
            </a:r>
          </a:p>
          <a:p>
            <a:pPr lvl="0">
              <a:spcBef>
                <a:spcPts val="0"/>
              </a:spcBef>
              <a:buNone/>
            </a:pPr>
            <a:r>
              <a:t/>
            </a:r>
            <a:endParaRPr/>
          </a:p>
          <a:p>
            <a:pPr lvl="0">
              <a:spcBef>
                <a:spcPts val="0"/>
              </a:spcBef>
              <a:buNone/>
            </a:pPr>
            <a:r>
              <a:t/>
            </a:r>
            <a:endParaRPr/>
          </a:p>
        </p:txBody>
      </p:sp>
      <p:pic>
        <p:nvPicPr>
          <p:cNvPr descr="LunchBoxWireFrame6_Team23" id="89" name="Shape 89"/>
          <p:cNvPicPr preferRelativeResize="0"/>
          <p:nvPr/>
        </p:nvPicPr>
        <p:blipFill>
          <a:blip r:embed="rId3">
            <a:alphaModFix/>
          </a:blip>
          <a:stretch>
            <a:fillRect/>
          </a:stretch>
        </p:blipFill>
        <p:spPr>
          <a:xfrm>
            <a:off x="3965800" y="342125"/>
            <a:ext cx="3225971" cy="4569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3" name="Shape 93"/>
        <p:cNvGrpSpPr/>
        <p:nvPr/>
      </p:nvGrpSpPr>
      <p:grpSpPr>
        <a:xfrm>
          <a:off x="0" y="0"/>
          <a:ext cx="0" cy="0"/>
          <a:chOff x="0" y="0"/>
          <a:chExt cx="0" cy="0"/>
        </a:xfrm>
      </p:grpSpPr>
      <p:sp>
        <p:nvSpPr>
          <p:cNvPr id="94" name="Shape 94"/>
          <p:cNvSpPr txBox="1"/>
          <p:nvPr>
            <p:ph type="title"/>
          </p:nvPr>
        </p:nvSpPr>
        <p:spPr>
          <a:xfrm>
            <a:off x="311700" y="555600"/>
            <a:ext cx="2808000" cy="755700"/>
          </a:xfrm>
          <a:prstGeom prst="rect">
            <a:avLst/>
          </a:prstGeom>
        </p:spPr>
        <p:txBody>
          <a:bodyPr anchorCtr="0" anchor="b" bIns="91425" lIns="91425" rIns="91425" tIns="91425">
            <a:noAutofit/>
          </a:bodyPr>
          <a:lstStyle/>
          <a:p>
            <a:pPr lvl="0">
              <a:spcBef>
                <a:spcPts val="0"/>
              </a:spcBef>
              <a:buNone/>
            </a:pPr>
            <a:r>
              <a:rPr lang="en-GB"/>
              <a:t>Resolution</a:t>
            </a:r>
          </a:p>
        </p:txBody>
      </p:sp>
      <p:sp>
        <p:nvSpPr>
          <p:cNvPr id="95" name="Shape 95"/>
          <p:cNvSpPr txBox="1"/>
          <p:nvPr>
            <p:ph idx="1" type="body"/>
          </p:nvPr>
        </p:nvSpPr>
        <p:spPr>
          <a:xfrm>
            <a:off x="311700" y="1389600"/>
            <a:ext cx="2808000" cy="3179400"/>
          </a:xfrm>
          <a:prstGeom prst="rect">
            <a:avLst/>
          </a:prstGeom>
        </p:spPr>
        <p:txBody>
          <a:bodyPr anchorCtr="0" anchor="t" bIns="91425" lIns="91425" rIns="91425" tIns="91425">
            <a:noAutofit/>
          </a:bodyPr>
          <a:lstStyle/>
          <a:p>
            <a:pPr lvl="0" algn="ctr">
              <a:spcBef>
                <a:spcPts val="0"/>
              </a:spcBef>
              <a:buNone/>
            </a:pPr>
            <a:r>
              <a:rPr lang="en-GB" sz="1400">
                <a:solidFill>
                  <a:srgbClr val="000000"/>
                </a:solidFill>
                <a:latin typeface="Calibri"/>
                <a:ea typeface="Calibri"/>
                <a:cs typeface="Calibri"/>
                <a:sym typeface="Calibri"/>
              </a:rPr>
              <a:t>We refocused. We folded functions into each other, or found workarounds to remove buttons.</a:t>
            </a:r>
          </a:p>
          <a:p>
            <a:pPr lvl="0" algn="ctr">
              <a:spcBef>
                <a:spcPts val="0"/>
              </a:spcBef>
              <a:buNone/>
            </a:pPr>
            <a:r>
              <a:rPr lang="en-GB" sz="1400">
                <a:solidFill>
                  <a:srgbClr val="000000"/>
                </a:solidFill>
                <a:latin typeface="Calibri"/>
                <a:ea typeface="Calibri"/>
                <a:cs typeface="Calibri"/>
                <a:sym typeface="Calibri"/>
              </a:rPr>
              <a:t>We shelved non core functions in the light of our nascent sense of what our MVP and Critical Success Factors were.</a:t>
            </a:r>
          </a:p>
          <a:p>
            <a:pPr lvl="0" algn="ctr">
              <a:spcBef>
                <a:spcPts val="0"/>
              </a:spcBef>
              <a:buNone/>
            </a:pPr>
            <a:r>
              <a:rPr lang="en-GB" sz="1400">
                <a:solidFill>
                  <a:srgbClr val="000000"/>
                </a:solidFill>
                <a:latin typeface="Calibri"/>
                <a:ea typeface="Calibri"/>
                <a:cs typeface="Calibri"/>
                <a:sym typeface="Calibri"/>
              </a:rPr>
              <a:t>And we resolved towards simplicity.</a:t>
            </a:r>
          </a:p>
          <a:p>
            <a:pPr lvl="0" algn="ctr">
              <a:spcBef>
                <a:spcPts val="0"/>
              </a:spcBef>
              <a:buNone/>
            </a:pPr>
            <a:r>
              <a:rPr lang="en-GB" sz="1400">
                <a:solidFill>
                  <a:srgbClr val="000000"/>
                </a:solidFill>
                <a:latin typeface="Calibri"/>
                <a:ea typeface="Calibri"/>
                <a:cs typeface="Calibri"/>
                <a:sym typeface="Calibri"/>
              </a:rPr>
              <a:t>The interface is simple. Uncluttered. With only space for what needs to be there. </a:t>
            </a:r>
            <a:r>
              <a:rPr lang="en-GB" sz="1400">
                <a:latin typeface="Calibri"/>
                <a:ea typeface="Calibri"/>
                <a:cs typeface="Calibri"/>
                <a:sym typeface="Calibri"/>
              </a:rPr>
              <a:t> </a:t>
            </a:r>
          </a:p>
        </p:txBody>
      </p:sp>
      <p:pic>
        <p:nvPicPr>
          <p:cNvPr descr="LunchBoxWireframe5_Team23" id="96" name="Shape 96"/>
          <p:cNvPicPr preferRelativeResize="0"/>
          <p:nvPr/>
        </p:nvPicPr>
        <p:blipFill>
          <a:blip r:embed="rId3">
            <a:alphaModFix/>
          </a:blip>
          <a:stretch>
            <a:fillRect/>
          </a:stretch>
        </p:blipFill>
        <p:spPr>
          <a:xfrm>
            <a:off x="4528165" y="407550"/>
            <a:ext cx="2893219" cy="5143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0" name="Shape 100"/>
        <p:cNvGrpSpPr/>
        <p:nvPr/>
      </p:nvGrpSpPr>
      <p:grpSpPr>
        <a:xfrm>
          <a:off x="0" y="0"/>
          <a:ext cx="0" cy="0"/>
          <a:chOff x="0" y="0"/>
          <a:chExt cx="0" cy="0"/>
        </a:xfrm>
      </p:grpSpPr>
      <p:sp>
        <p:nvSpPr>
          <p:cNvPr id="101" name="Shape 101"/>
          <p:cNvSpPr txBox="1"/>
          <p:nvPr>
            <p:ph type="ctrTitle"/>
          </p:nvPr>
        </p:nvSpPr>
        <p:spPr>
          <a:xfrm>
            <a:off x="311708" y="744575"/>
            <a:ext cx="8520600" cy="2052600"/>
          </a:xfrm>
          <a:prstGeom prst="rect">
            <a:avLst/>
          </a:prstGeom>
        </p:spPr>
        <p:txBody>
          <a:bodyPr anchorCtr="0" anchor="b" bIns="91425" lIns="91425" rIns="91425" tIns="91425">
            <a:noAutofit/>
          </a:bodyPr>
          <a:lstStyle/>
          <a:p>
            <a:pPr lvl="0">
              <a:spcBef>
                <a:spcPts val="0"/>
              </a:spcBef>
              <a:buNone/>
            </a:pPr>
            <a:r>
              <a:rPr lang="en-GB"/>
              <a:t>What we learned</a:t>
            </a:r>
          </a:p>
        </p:txBody>
      </p:sp>
      <p:sp>
        <p:nvSpPr>
          <p:cNvPr id="102" name="Shape 102"/>
          <p:cNvSpPr txBox="1"/>
          <p:nvPr>
            <p:ph idx="1" type="subTitle"/>
          </p:nvPr>
        </p:nvSpPr>
        <p:spPr>
          <a:xfrm>
            <a:off x="311700" y="2834125"/>
            <a:ext cx="8520600" cy="792600"/>
          </a:xfrm>
          <a:prstGeom prst="rect">
            <a:avLst/>
          </a:prstGeom>
        </p:spPr>
        <p:txBody>
          <a:bodyPr anchorCtr="0" anchor="t" bIns="91425" lIns="91425" rIns="91425" tIns="91425">
            <a:noAutofit/>
          </a:bodyPr>
          <a:lstStyle/>
          <a:p>
            <a:pPr lvl="0">
              <a:spcBef>
                <a:spcPts val="0"/>
              </a:spcBef>
              <a:buNone/>
            </a:pPr>
            <a:r>
              <a:rPr lang="en-GB"/>
              <a:t>And how we learned it</a:t>
            </a: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6" name="Shape 106"/>
        <p:cNvGrpSpPr/>
        <p:nvPr/>
      </p:nvGrpSpPr>
      <p:grpSpPr>
        <a:xfrm>
          <a:off x="0" y="0"/>
          <a:ext cx="0" cy="0"/>
          <a:chOff x="0" y="0"/>
          <a:chExt cx="0" cy="0"/>
        </a:xfrm>
      </p:grpSpPr>
      <p:sp>
        <p:nvSpPr>
          <p:cNvPr id="107" name="Shape 107"/>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rPr lang="en-GB"/>
              <a:t>What we learned</a:t>
            </a:r>
          </a:p>
        </p:txBody>
      </p:sp>
      <p:sp>
        <p:nvSpPr>
          <p:cNvPr id="108" name="Shape 108"/>
          <p:cNvSpPr txBox="1"/>
          <p:nvPr>
            <p:ph idx="1" type="body"/>
          </p:nvPr>
        </p:nvSpPr>
        <p:spPr>
          <a:xfrm>
            <a:off x="311700" y="1152475"/>
            <a:ext cx="8520600" cy="3416400"/>
          </a:xfrm>
          <a:prstGeom prst="rect">
            <a:avLst/>
          </a:prstGeom>
        </p:spPr>
        <p:txBody>
          <a:bodyPr anchorCtr="0" anchor="ctr" bIns="91425" lIns="91425" rIns="91425" tIns="91425">
            <a:noAutofit/>
          </a:bodyPr>
          <a:lstStyle/>
          <a:p>
            <a:pPr lvl="0" algn="ctr">
              <a:spcBef>
                <a:spcPts val="0"/>
              </a:spcBef>
              <a:buNone/>
            </a:pPr>
            <a:r>
              <a:rPr lang="en-GB" sz="1400">
                <a:solidFill>
                  <a:srgbClr val="000000"/>
                </a:solidFill>
                <a:latin typeface="Calibri"/>
                <a:ea typeface="Calibri"/>
                <a:cs typeface="Calibri"/>
                <a:sym typeface="Calibri"/>
              </a:rPr>
              <a:t>It’s probably easier to edit down from too many features than build up from too few.</a:t>
            </a:r>
          </a:p>
          <a:p>
            <a:pPr lvl="0" algn="ctr">
              <a:spcBef>
                <a:spcPts val="0"/>
              </a:spcBef>
              <a:buNone/>
            </a:pPr>
            <a:r>
              <a:rPr lang="en-GB" sz="1400">
                <a:solidFill>
                  <a:srgbClr val="000000"/>
                </a:solidFill>
                <a:latin typeface="Calibri"/>
                <a:ea typeface="Calibri"/>
                <a:cs typeface="Calibri"/>
                <a:sym typeface="Calibri"/>
              </a:rPr>
              <a:t>The Minimum Viable Product has Minimum in it for a reason.</a:t>
            </a:r>
          </a:p>
          <a:p>
            <a:pPr lvl="0" algn="ctr">
              <a:spcBef>
                <a:spcPts val="0"/>
              </a:spcBef>
              <a:buNone/>
            </a:pPr>
            <a:r>
              <a:rPr lang="en-GB" sz="1400">
                <a:solidFill>
                  <a:srgbClr val="000000"/>
                </a:solidFill>
                <a:latin typeface="Calibri"/>
                <a:ea typeface="Calibri"/>
                <a:cs typeface="Calibri"/>
                <a:sym typeface="Calibri"/>
              </a:rPr>
              <a:t>Resolving your design towards simplicity forces you to be ruthless in your prioritisation. Simplicity forces you to focus on the essential.</a:t>
            </a:r>
          </a:p>
          <a:p>
            <a:pPr lvl="0" algn="ctr">
              <a:spcBef>
                <a:spcPts val="0"/>
              </a:spcBef>
              <a:buNone/>
            </a:pPr>
            <a:r>
              <a:rPr lang="en-GB" sz="1400">
                <a:solidFill>
                  <a:srgbClr val="000000"/>
                </a:solidFill>
                <a:latin typeface="Calibri"/>
                <a:ea typeface="Calibri"/>
                <a:cs typeface="Calibri"/>
                <a:sym typeface="Calibri"/>
              </a:rPr>
              <a:t>A picture isn’t worth a thousand words. It’s worth the ten words you really need to hear.</a:t>
            </a:r>
          </a:p>
          <a:p>
            <a:pPr lvl="0" algn="ctr">
              <a:spcBef>
                <a:spcPts val="0"/>
              </a:spcBef>
              <a:buNone/>
            </a:pPr>
            <a:r>
              <a:rPr lang="en-GB" sz="1400">
                <a:solidFill>
                  <a:srgbClr val="000000"/>
                </a:solidFill>
                <a:latin typeface="Calibri"/>
                <a:ea typeface="Calibri"/>
                <a:cs typeface="Calibri"/>
                <a:sym typeface="Calibri"/>
              </a:rPr>
              <a:t>Visual representations are the catalysts for your critical conversation. You can see what’s right and wrong with something in seconds and that can shape the conversation. It can take days or weeks to have the same experience with a feature list.</a:t>
            </a: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2" name="Shape 112"/>
        <p:cNvGrpSpPr/>
        <p:nvPr/>
      </p:nvGrpSpPr>
      <p:grpSpPr>
        <a:xfrm>
          <a:off x="0" y="0"/>
          <a:ext cx="0" cy="0"/>
          <a:chOff x="0" y="0"/>
          <a:chExt cx="0" cy="0"/>
        </a:xfrm>
      </p:grpSpPr>
      <p:sp>
        <p:nvSpPr>
          <p:cNvPr id="113" name="Shape 113"/>
          <p:cNvSpPr txBox="1"/>
          <p:nvPr>
            <p:ph type="title"/>
          </p:nvPr>
        </p:nvSpPr>
        <p:spPr>
          <a:xfrm>
            <a:off x="311700" y="445025"/>
            <a:ext cx="8520600" cy="572700"/>
          </a:xfrm>
          <a:prstGeom prst="rect">
            <a:avLst/>
          </a:prstGeom>
        </p:spPr>
        <p:txBody>
          <a:bodyPr anchorCtr="0" anchor="t" bIns="91425" lIns="91425" rIns="91425" tIns="91425">
            <a:noAutofit/>
          </a:bodyPr>
          <a:lstStyle/>
          <a:p>
            <a:pPr lvl="0">
              <a:spcBef>
                <a:spcPts val="0"/>
              </a:spcBef>
              <a:buNone/>
            </a:pPr>
            <a:r>
              <a:rPr lang="en-GB"/>
              <a:t>How we learned it</a:t>
            </a:r>
          </a:p>
        </p:txBody>
      </p:sp>
      <p:sp>
        <p:nvSpPr>
          <p:cNvPr id="114" name="Shape 114"/>
          <p:cNvSpPr txBox="1"/>
          <p:nvPr>
            <p:ph idx="1" type="body"/>
          </p:nvPr>
        </p:nvSpPr>
        <p:spPr>
          <a:xfrm>
            <a:off x="311700" y="1152475"/>
            <a:ext cx="8520600" cy="3416400"/>
          </a:xfrm>
          <a:prstGeom prst="rect">
            <a:avLst/>
          </a:prstGeom>
        </p:spPr>
        <p:txBody>
          <a:bodyPr anchorCtr="0" anchor="ctr" bIns="91425" lIns="91425" rIns="91425" tIns="91425">
            <a:noAutofit/>
          </a:bodyPr>
          <a:lstStyle/>
          <a:p>
            <a:pPr lvl="0" algn="ctr">
              <a:spcBef>
                <a:spcPts val="0"/>
              </a:spcBef>
              <a:buNone/>
            </a:pPr>
            <a:r>
              <a:rPr lang="en-GB" sz="1400">
                <a:solidFill>
                  <a:srgbClr val="000000"/>
                </a:solidFill>
                <a:latin typeface="Calibri"/>
                <a:ea typeface="Calibri"/>
                <a:cs typeface="Calibri"/>
                <a:sym typeface="Calibri"/>
              </a:rPr>
              <a:t>The team Designer, Leon, rapidly responded to team suggestions, demands, whims and flights of fancy.</a:t>
            </a:r>
          </a:p>
          <a:p>
            <a:pPr lvl="0" algn="ctr">
              <a:spcBef>
                <a:spcPts val="0"/>
              </a:spcBef>
              <a:buNone/>
            </a:pPr>
            <a:r>
              <a:rPr lang="en-GB" sz="1400">
                <a:solidFill>
                  <a:srgbClr val="000000"/>
                </a:solidFill>
                <a:latin typeface="Calibri"/>
                <a:ea typeface="Calibri"/>
                <a:cs typeface="Calibri"/>
                <a:sym typeface="Calibri"/>
              </a:rPr>
              <a:t>We had a rapidly iterative process where we were able to push forward the conversation using the storyboarding as an engine.</a:t>
            </a:r>
          </a:p>
          <a:p>
            <a:pPr lvl="0" algn="ctr">
              <a:spcBef>
                <a:spcPts val="0"/>
              </a:spcBef>
              <a:buNone/>
            </a:pPr>
            <a:r>
              <a:rPr lang="en-GB" sz="1400">
                <a:solidFill>
                  <a:srgbClr val="000000"/>
                </a:solidFill>
                <a:latin typeface="Calibri"/>
                <a:ea typeface="Calibri"/>
                <a:cs typeface="Calibri"/>
                <a:sym typeface="Calibri"/>
              </a:rPr>
              <a:t>This process was based on a rich brainstorming basis, and the team exchanged ideas, critiques, doubts, confidence and knowledge extensively as a part of the conversation.</a:t>
            </a:r>
          </a:p>
        </p:txBody>
      </p:sp>
    </p:spTree>
  </p:cSld>
  <p:clrMapOvr>
    <a:masterClrMapping/>
  </p:clrMapOvr>
</p:sld>
</file>

<file path=ppt/theme/theme1.xml><?xml version="1.0" encoding="utf-8"?>
<a:theme xmlns:a="http://schemas.openxmlformats.org/drawingml/2006/main" xmlns:r="http://schemas.openxmlformats.org/officeDocument/2006/relationships" name="simple-light-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